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558" y="-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19.tif>
</file>

<file path=ppt/media/image2.png>
</file>

<file path=ppt/media/image20.tif>
</file>

<file path=ppt/media/image21.tif>
</file>

<file path=ppt/media/image22.tif>
</file>

<file path=ppt/media/image23.tif>
</file>

<file path=ppt/media/image3.png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818585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맑은 고딕"/>
      </a:defRPr>
    </a:lvl1pPr>
    <a:lvl2pPr indent="228600" latinLnBrk="0">
      <a:defRPr sz="1200">
        <a:latin typeface="+mj-lt"/>
        <a:ea typeface="+mj-ea"/>
        <a:cs typeface="+mj-cs"/>
        <a:sym typeface="맑은 고딕"/>
      </a:defRPr>
    </a:lvl2pPr>
    <a:lvl3pPr indent="457200" latinLnBrk="0">
      <a:defRPr sz="1200">
        <a:latin typeface="+mj-lt"/>
        <a:ea typeface="+mj-ea"/>
        <a:cs typeface="+mj-cs"/>
        <a:sym typeface="맑은 고딕"/>
      </a:defRPr>
    </a:lvl3pPr>
    <a:lvl4pPr indent="685800" latinLnBrk="0">
      <a:defRPr sz="1200">
        <a:latin typeface="+mj-lt"/>
        <a:ea typeface="+mj-ea"/>
        <a:cs typeface="+mj-cs"/>
        <a:sym typeface="맑은 고딕"/>
      </a:defRPr>
    </a:lvl4pPr>
    <a:lvl5pPr indent="914400" latinLnBrk="0">
      <a:defRPr sz="1200">
        <a:latin typeface="+mj-lt"/>
        <a:ea typeface="+mj-ea"/>
        <a:cs typeface="+mj-cs"/>
        <a:sym typeface="맑은 고딕"/>
      </a:defRPr>
    </a:lvl5pPr>
    <a:lvl6pPr indent="1143000" latinLnBrk="0">
      <a:defRPr sz="1200">
        <a:latin typeface="+mj-lt"/>
        <a:ea typeface="+mj-ea"/>
        <a:cs typeface="+mj-cs"/>
        <a:sym typeface="맑은 고딕"/>
      </a:defRPr>
    </a:lvl6pPr>
    <a:lvl7pPr indent="1371600" latinLnBrk="0">
      <a:defRPr sz="1200">
        <a:latin typeface="+mj-lt"/>
        <a:ea typeface="+mj-ea"/>
        <a:cs typeface="+mj-cs"/>
        <a:sym typeface="맑은 고딕"/>
      </a:defRPr>
    </a:lvl7pPr>
    <a:lvl8pPr indent="1600200" latinLnBrk="0">
      <a:defRPr sz="1200">
        <a:latin typeface="+mj-lt"/>
        <a:ea typeface="+mj-ea"/>
        <a:cs typeface="+mj-cs"/>
        <a:sym typeface="맑은 고딕"/>
      </a:defRPr>
    </a:lvl8pPr>
    <a:lvl9pPr indent="1828800" latinLnBrk="0">
      <a:defRPr sz="1200">
        <a:latin typeface="+mj-lt"/>
        <a:ea typeface="+mj-ea"/>
        <a:cs typeface="+mj-cs"/>
        <a:sym typeface="맑은 고딕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텍스트 개체 틀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텍스트 개체 틀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83" name="그림 개체 틀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"/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i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velog.io/@magnoliarfsit/RePython-1.-self-%EC%9D%B4%ED%95%B4%ED%95%98%EA%B8%B0" TargetMode="External"/><Relationship Id="rId3" Type="http://schemas.openxmlformats.org/officeDocument/2006/relationships/hyperlink" Target="https://blog.naver.com/sisosw/221412034474" TargetMode="External"/><Relationship Id="rId7" Type="http://schemas.openxmlformats.org/officeDocument/2006/relationships/hyperlink" Target="https://docs.python.org/3/library/tkinter.html" TargetMode="External"/><Relationship Id="rId12" Type="http://schemas.openxmlformats.org/officeDocument/2006/relationships/hyperlink" Target="https://enfanthoon.tistory.com/108" TargetMode="External"/><Relationship Id="rId2" Type="http://schemas.openxmlformats.org/officeDocument/2006/relationships/hyperlink" Target="https://github.com/yangshun/2048-pyth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lftstack.com/howto/python-tkinter/how-to-set-font-of-tkinter-text-widget/" TargetMode="External"/><Relationship Id="rId11" Type="http://schemas.openxmlformats.org/officeDocument/2006/relationships/hyperlink" Target="https://python.bakyeono.net/chapter-3-4.html" TargetMode="External"/><Relationship Id="rId5" Type="http://schemas.openxmlformats.org/officeDocument/2006/relationships/hyperlink" Target="https://www.delftstack.com/howto/python-tkinter/how-to-close-a-tkinter-window-with-a-button/" TargetMode="External"/><Relationship Id="rId10" Type="http://schemas.openxmlformats.org/officeDocument/2006/relationships/hyperlink" Target="https://wikidocs.net/1160" TargetMode="External"/><Relationship Id="rId4" Type="http://schemas.openxmlformats.org/officeDocument/2006/relationships/hyperlink" Target="http://blog.naver.com/sisosw/221408280038" TargetMode="External"/><Relationship Id="rId9" Type="http://schemas.openxmlformats.org/officeDocument/2006/relationships/hyperlink" Target="https://docs.python.org/3/reference/simple_stmts.html/#the-global-statemen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자유형 20"/>
          <p:cNvSpPr/>
          <p:nvPr/>
        </p:nvSpPr>
        <p:spPr>
          <a:xfrm rot="18900000">
            <a:off x="4006834" y="-440360"/>
            <a:ext cx="10011426" cy="86801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335" y="0"/>
                </a:moveTo>
                <a:lnTo>
                  <a:pt x="21600" y="9533"/>
                </a:lnTo>
                <a:lnTo>
                  <a:pt x="11137" y="21600"/>
                </a:lnTo>
                <a:lnTo>
                  <a:pt x="0" y="8754"/>
                </a:lnTo>
                <a:lnTo>
                  <a:pt x="0" y="3341"/>
                </a:lnTo>
                <a:cubicBezTo>
                  <a:pt x="0" y="1496"/>
                  <a:pt x="1297" y="0"/>
                  <a:pt x="2896" y="0"/>
                </a:cubicBezTo>
                <a:close/>
              </a:path>
            </a:pathLst>
          </a:custGeom>
          <a:solidFill>
            <a:srgbClr val="BFD3D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5" name="자유형 10"/>
          <p:cNvSpPr/>
          <p:nvPr/>
        </p:nvSpPr>
        <p:spPr>
          <a:xfrm rot="18900000">
            <a:off x="613914" y="5375876"/>
            <a:ext cx="2964246" cy="29642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39" y="2161"/>
                </a:moveTo>
                <a:cubicBezTo>
                  <a:pt x="20774" y="3497"/>
                  <a:pt x="21600" y="5342"/>
                  <a:pt x="21600" y="7379"/>
                </a:cubicBezTo>
                <a:lnTo>
                  <a:pt x="21600" y="21600"/>
                </a:lnTo>
                <a:lnTo>
                  <a:pt x="0" y="0"/>
                </a:lnTo>
                <a:lnTo>
                  <a:pt x="14221" y="0"/>
                </a:lnTo>
                <a:cubicBezTo>
                  <a:pt x="16258" y="0"/>
                  <a:pt x="18103" y="826"/>
                  <a:pt x="19439" y="2161"/>
                </a:cubicBezTo>
                <a:close/>
              </a:path>
            </a:pathLst>
          </a:custGeom>
          <a:solidFill>
            <a:srgbClr val="FAC3B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6" name="직사각형 21"/>
          <p:cNvSpPr txBox="1"/>
          <p:nvPr/>
        </p:nvSpPr>
        <p:spPr>
          <a:xfrm>
            <a:off x="3503712" y="2944891"/>
            <a:ext cx="8496944" cy="1338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r">
              <a:lnSpc>
                <a:spcPct val="150000"/>
              </a:lnSpc>
              <a:defRPr sz="5400" b="1" i="1">
                <a:ln w="12700" cap="flat">
                  <a:solidFill>
                    <a:srgbClr val="A4C0BD"/>
                  </a:solidFill>
                  <a:prstDash val="solid"/>
                  <a:round/>
                </a:ln>
                <a:solidFill>
                  <a:srgbClr val="FFFFFF"/>
                </a:solidFill>
              </a:defRPr>
            </a:lvl1pPr>
          </a:lstStyle>
          <a:p>
            <a:r>
              <a:rPr dirty="0" err="1"/>
              <a:t>프로젝트</a:t>
            </a:r>
            <a:r>
              <a:rPr dirty="0"/>
              <a:t> </a:t>
            </a:r>
            <a:r>
              <a:rPr dirty="0" err="1"/>
              <a:t>최종</a:t>
            </a:r>
            <a:r>
              <a:rPr dirty="0"/>
              <a:t> </a:t>
            </a:r>
            <a:r>
              <a:rPr dirty="0" err="1"/>
              <a:t>보고서</a:t>
            </a:r>
            <a:r>
              <a:rPr dirty="0"/>
              <a:t> </a:t>
            </a:r>
            <a:r>
              <a:rPr dirty="0" err="1"/>
              <a:t>발표</a:t>
            </a:r>
            <a:endParaRPr dirty="0"/>
          </a:p>
        </p:txBody>
      </p:sp>
      <p:sp>
        <p:nvSpPr>
          <p:cNvPr id="97" name="직사각형 22"/>
          <p:cNvSpPr txBox="1"/>
          <p:nvPr/>
        </p:nvSpPr>
        <p:spPr>
          <a:xfrm>
            <a:off x="9840416" y="4283719"/>
            <a:ext cx="1658595" cy="1347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140368" indent="-140368" algn="ctr">
              <a:lnSpc>
                <a:spcPct val="150000"/>
              </a:lnSpc>
              <a:buSzPct val="100000"/>
              <a:buChar char="◎"/>
              <a:defRPr sz="1400" b="1">
                <a:solidFill>
                  <a:srgbClr val="FF9999"/>
                </a:solidFill>
              </a:defRPr>
            </a:pPr>
            <a:r>
              <a:rPr dirty="0"/>
              <a:t>60162284   </a:t>
            </a:r>
            <a:r>
              <a:rPr dirty="0" err="1"/>
              <a:t>이범준</a:t>
            </a:r>
            <a:endParaRPr dirty="0"/>
          </a:p>
          <a:p>
            <a:pPr marL="140368" indent="-140368" algn="ctr">
              <a:lnSpc>
                <a:spcPct val="150000"/>
              </a:lnSpc>
              <a:buSzPct val="100000"/>
              <a:buChar char="◎"/>
              <a:defRPr sz="1400" b="1">
                <a:solidFill>
                  <a:srgbClr val="FF9999"/>
                </a:solidFill>
              </a:defRPr>
            </a:pPr>
            <a:r>
              <a:rPr dirty="0"/>
              <a:t>60162121   </a:t>
            </a:r>
            <a:r>
              <a:rPr dirty="0" err="1"/>
              <a:t>박성민</a:t>
            </a:r>
            <a:endParaRPr dirty="0"/>
          </a:p>
          <a:p>
            <a:pPr marL="140368" indent="-140368" algn="ctr">
              <a:lnSpc>
                <a:spcPct val="150000"/>
              </a:lnSpc>
              <a:buSzPct val="100000"/>
              <a:buChar char="◎"/>
              <a:defRPr sz="1400" b="1">
                <a:solidFill>
                  <a:srgbClr val="FF9999"/>
                </a:solidFill>
              </a:defRPr>
            </a:pPr>
            <a:r>
              <a:rPr dirty="0"/>
              <a:t>60172215   </a:t>
            </a:r>
            <a:r>
              <a:rPr dirty="0" err="1"/>
              <a:t>한상진</a:t>
            </a:r>
            <a:endParaRPr dirty="0"/>
          </a:p>
          <a:p>
            <a:pPr marL="140368" indent="-140368" algn="ctr">
              <a:lnSpc>
                <a:spcPct val="150000"/>
              </a:lnSpc>
              <a:buSzPct val="100000"/>
              <a:buChar char="◎"/>
              <a:defRPr sz="1400" b="1">
                <a:solidFill>
                  <a:srgbClr val="FF9999"/>
                </a:solidFill>
              </a:defRPr>
            </a:pPr>
            <a:r>
              <a:rPr dirty="0"/>
              <a:t>60182207   </a:t>
            </a:r>
            <a:r>
              <a:rPr dirty="0" err="1"/>
              <a:t>임지호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184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5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87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188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189" name="직사각형 11"/>
          <p:cNvSpPr txBox="1"/>
          <p:nvPr/>
        </p:nvSpPr>
        <p:spPr>
          <a:xfrm>
            <a:off x="1433673" y="26529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자료 구조</a:t>
            </a:r>
          </a:p>
        </p:txBody>
      </p:sp>
      <p:sp>
        <p:nvSpPr>
          <p:cNvPr id="190" name="Freeform 6"/>
          <p:cNvSpPr/>
          <p:nvPr/>
        </p:nvSpPr>
        <p:spPr>
          <a:xfrm>
            <a:off x="1020238" y="27024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sp>
        <p:nvSpPr>
          <p:cNvPr id="191" name="게임을 진행하는데 핵심적으로 필요한 데이터들은 리스트들로 저장되어 있다. 게임의 특성상 n * n 형식으로 데이터가…"/>
          <p:cNvSpPr txBox="1"/>
          <p:nvPr/>
        </p:nvSpPr>
        <p:spPr>
          <a:xfrm>
            <a:off x="1048901" y="3465830"/>
            <a:ext cx="10707416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 err="1"/>
              <a:t>게임을</a:t>
            </a:r>
            <a:r>
              <a:rPr dirty="0"/>
              <a:t> </a:t>
            </a:r>
            <a:r>
              <a:rPr dirty="0" err="1"/>
              <a:t>진행하는데</a:t>
            </a:r>
            <a:r>
              <a:rPr dirty="0"/>
              <a:t> </a:t>
            </a:r>
            <a:r>
              <a:rPr dirty="0" err="1"/>
              <a:t>핵심적으로</a:t>
            </a:r>
            <a:r>
              <a:rPr dirty="0"/>
              <a:t> </a:t>
            </a:r>
            <a:r>
              <a:rPr dirty="0" err="1"/>
              <a:t>필요한</a:t>
            </a:r>
            <a:r>
              <a:rPr dirty="0"/>
              <a:t> </a:t>
            </a:r>
            <a:r>
              <a:rPr dirty="0" err="1"/>
              <a:t>데이터들은</a:t>
            </a:r>
            <a:r>
              <a:rPr dirty="0"/>
              <a:t> </a:t>
            </a:r>
            <a:r>
              <a:rPr dirty="0" err="1"/>
              <a:t>리스트들로</a:t>
            </a:r>
            <a:r>
              <a:rPr dirty="0"/>
              <a:t> </a:t>
            </a:r>
            <a:r>
              <a:rPr dirty="0" err="1"/>
              <a:t>저장되어</a:t>
            </a:r>
            <a:r>
              <a:rPr dirty="0"/>
              <a:t> </a:t>
            </a:r>
            <a:r>
              <a:rPr dirty="0" err="1"/>
              <a:t>있다</a:t>
            </a:r>
            <a:r>
              <a:rPr dirty="0" smtClean="0"/>
              <a:t>.</a:t>
            </a:r>
            <a:endParaRPr lang="en-US" dirty="0" smtClean="0"/>
          </a:p>
          <a:p>
            <a:r>
              <a:rPr dirty="0" err="1" smtClean="0"/>
              <a:t>게임의</a:t>
            </a:r>
            <a:r>
              <a:rPr dirty="0" smtClean="0"/>
              <a:t> </a:t>
            </a:r>
            <a:r>
              <a:rPr dirty="0" err="1"/>
              <a:t>특성상</a:t>
            </a:r>
            <a:r>
              <a:rPr dirty="0"/>
              <a:t> n * n </a:t>
            </a:r>
            <a:r>
              <a:rPr dirty="0" err="1"/>
              <a:t>형식으로</a:t>
            </a:r>
            <a:r>
              <a:rPr dirty="0"/>
              <a:t> </a:t>
            </a:r>
            <a:r>
              <a:rPr dirty="0" err="1" smtClean="0"/>
              <a:t>데이터가</a:t>
            </a:r>
            <a:r>
              <a:rPr lang="en-US" dirty="0" smtClean="0"/>
              <a:t> </a:t>
            </a:r>
            <a:r>
              <a:rPr dirty="0" err="1" smtClean="0"/>
              <a:t>삽입되기</a:t>
            </a:r>
            <a:r>
              <a:rPr dirty="0" smtClean="0"/>
              <a:t> </a:t>
            </a:r>
            <a:r>
              <a:rPr dirty="0" err="1"/>
              <a:t>때문에</a:t>
            </a:r>
            <a:r>
              <a:rPr dirty="0"/>
              <a:t> </a:t>
            </a:r>
            <a:r>
              <a:rPr dirty="0" err="1"/>
              <a:t>데이터들은</a:t>
            </a:r>
            <a:r>
              <a:rPr dirty="0"/>
              <a:t> </a:t>
            </a:r>
            <a:r>
              <a:rPr dirty="0" err="1"/>
              <a:t>이차원</a:t>
            </a:r>
            <a:r>
              <a:rPr dirty="0"/>
              <a:t> </a:t>
            </a:r>
            <a:r>
              <a:rPr dirty="0" err="1"/>
              <a:t>리스트로</a:t>
            </a:r>
            <a:r>
              <a:rPr dirty="0"/>
              <a:t> </a:t>
            </a:r>
            <a:r>
              <a:rPr dirty="0" err="1"/>
              <a:t>저장된다</a:t>
            </a:r>
            <a:r>
              <a:rPr dirty="0" smtClean="0"/>
              <a:t>.</a:t>
            </a:r>
            <a:endParaRPr lang="en-US" dirty="0" smtClean="0"/>
          </a:p>
          <a:p>
            <a:r>
              <a:rPr dirty="0" err="1" smtClean="0"/>
              <a:t>이차원</a:t>
            </a:r>
            <a:r>
              <a:rPr dirty="0" smtClean="0"/>
              <a:t> </a:t>
            </a:r>
            <a:r>
              <a:rPr dirty="0" err="1"/>
              <a:t>리스트에</a:t>
            </a:r>
            <a:r>
              <a:rPr dirty="0"/>
              <a:t> </a:t>
            </a:r>
            <a:r>
              <a:rPr dirty="0" err="1"/>
              <a:t>저장된</a:t>
            </a:r>
            <a:r>
              <a:rPr dirty="0"/>
              <a:t> </a:t>
            </a:r>
            <a:r>
              <a:rPr dirty="0" err="1"/>
              <a:t>데이터를</a:t>
            </a:r>
            <a:r>
              <a:rPr dirty="0"/>
              <a:t> </a:t>
            </a:r>
            <a:r>
              <a:rPr dirty="0" err="1"/>
              <a:t>병합</a:t>
            </a:r>
            <a:r>
              <a:rPr dirty="0"/>
              <a:t>, </a:t>
            </a:r>
            <a:r>
              <a:rPr dirty="0" err="1"/>
              <a:t>삽입하고</a:t>
            </a:r>
            <a:r>
              <a:rPr dirty="0"/>
              <a:t> </a:t>
            </a:r>
            <a:r>
              <a:rPr dirty="0" err="1" smtClean="0"/>
              <a:t>탐색시에</a:t>
            </a:r>
            <a:r>
              <a:rPr lang="en-US" dirty="0" smtClean="0"/>
              <a:t> </a:t>
            </a:r>
            <a:r>
              <a:rPr dirty="0" err="1" smtClean="0"/>
              <a:t>전부</a:t>
            </a:r>
            <a:r>
              <a:rPr dirty="0" smtClean="0"/>
              <a:t> </a:t>
            </a:r>
            <a:r>
              <a:rPr dirty="0" err="1"/>
              <a:t>이중</a:t>
            </a:r>
            <a:r>
              <a:rPr dirty="0"/>
              <a:t> </a:t>
            </a:r>
            <a:r>
              <a:rPr dirty="0" err="1"/>
              <a:t>반복문을</a:t>
            </a:r>
            <a:r>
              <a:rPr dirty="0"/>
              <a:t> </a:t>
            </a:r>
            <a:r>
              <a:rPr dirty="0" err="1"/>
              <a:t>이용하여</a:t>
            </a:r>
            <a:r>
              <a:rPr dirty="0"/>
              <a:t> </a:t>
            </a:r>
            <a:r>
              <a:rPr dirty="0" err="1"/>
              <a:t>실행되어있다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193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4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96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197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198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함수, 클래스</a:t>
            </a:r>
          </a:p>
        </p:txBody>
      </p:sp>
      <p:sp>
        <p:nvSpPr>
          <p:cNvPr id="199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pic>
        <p:nvPicPr>
          <p:cNvPr id="200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8350" y="3098800"/>
            <a:ext cx="4540307" cy="2531770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직선 연결선 8"/>
          <p:cNvSpPr/>
          <p:nvPr/>
        </p:nvSpPr>
        <p:spPr>
          <a:xfrm flipH="1">
            <a:off x="6096000" y="1072621"/>
            <a:ext cx="1" cy="5855758"/>
          </a:xfrm>
          <a:prstGeom prst="line">
            <a:avLst/>
          </a:prstGeom>
          <a:ln w="22225">
            <a:solidFill>
              <a:srgbClr val="FF9999"/>
            </a:solidFill>
            <a:prstDash val="sysDash"/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02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83344" y="3041650"/>
            <a:ext cx="4433481" cy="2646070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&lt;메인 파일에 새로 생성된 tkinter 객체&gt;"/>
          <p:cNvSpPr txBox="1"/>
          <p:nvPr/>
        </p:nvSpPr>
        <p:spPr>
          <a:xfrm>
            <a:off x="931338" y="5243722"/>
            <a:ext cx="3684080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/>
              <a:t>&lt;</a:t>
            </a:r>
            <a:r>
              <a:rPr dirty="0" err="1"/>
              <a:t>메인</a:t>
            </a:r>
            <a:r>
              <a:rPr dirty="0"/>
              <a:t> </a:t>
            </a:r>
            <a:r>
              <a:rPr dirty="0" err="1"/>
              <a:t>파일에</a:t>
            </a:r>
            <a:r>
              <a:rPr dirty="0"/>
              <a:t> </a:t>
            </a:r>
            <a:r>
              <a:rPr dirty="0" err="1"/>
              <a:t>새로</a:t>
            </a:r>
            <a:r>
              <a:rPr dirty="0"/>
              <a:t> </a:t>
            </a:r>
            <a:r>
              <a:rPr dirty="0" err="1"/>
              <a:t>생성된</a:t>
            </a:r>
            <a:r>
              <a:rPr dirty="0"/>
              <a:t> </a:t>
            </a:r>
            <a:r>
              <a:rPr dirty="0" err="1"/>
              <a:t>tkinter</a:t>
            </a:r>
            <a:r>
              <a:rPr dirty="0"/>
              <a:t> </a:t>
            </a:r>
            <a:r>
              <a:rPr dirty="0" err="1"/>
              <a:t>객체</a:t>
            </a:r>
            <a:r>
              <a:rPr dirty="0"/>
              <a:t>&gt;</a:t>
            </a:r>
          </a:p>
        </p:txBody>
      </p:sp>
      <p:sp>
        <p:nvSpPr>
          <p:cNvPr id="204" name="&lt;메인 파일에 새로 생성된 help 함수&gt;"/>
          <p:cNvSpPr txBox="1"/>
          <p:nvPr/>
        </p:nvSpPr>
        <p:spPr>
          <a:xfrm>
            <a:off x="7258044" y="5243829"/>
            <a:ext cx="3493766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&lt;메인 파일에 새로 생성된 help 함수&gt;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206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07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09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210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211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함수, 클래스</a:t>
            </a:r>
          </a:p>
        </p:txBody>
      </p:sp>
      <p:sp>
        <p:nvSpPr>
          <p:cNvPr id="212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sp>
        <p:nvSpPr>
          <p:cNvPr id="213" name="직선 연결선 8"/>
          <p:cNvSpPr/>
          <p:nvPr/>
        </p:nvSpPr>
        <p:spPr>
          <a:xfrm flipH="1">
            <a:off x="6095999" y="1072622"/>
            <a:ext cx="1" cy="5855757"/>
          </a:xfrm>
          <a:prstGeom prst="line">
            <a:avLst/>
          </a:prstGeom>
          <a:ln w="22225">
            <a:solidFill>
              <a:srgbClr val="FF9999"/>
            </a:solidFill>
            <a:prstDash val="sysDash"/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14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8453" y="2251325"/>
            <a:ext cx="3213101" cy="3530601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&lt;메인 파일에 새로 추가된 set_grid_len 함수&gt;"/>
          <p:cNvSpPr txBox="1"/>
          <p:nvPr/>
        </p:nvSpPr>
        <p:spPr>
          <a:xfrm>
            <a:off x="821485" y="5530317"/>
            <a:ext cx="4307037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&lt;메인 파일에 새로 추가된 set_grid_len 함수&gt;</a:t>
            </a:r>
          </a:p>
        </p:txBody>
      </p:sp>
      <p:pic>
        <p:nvPicPr>
          <p:cNvPr id="216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10446" y="1800475"/>
            <a:ext cx="3352801" cy="4432301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&lt;새로 추가된 sound.py 파일&gt;"/>
          <p:cNvSpPr txBox="1"/>
          <p:nvPr/>
        </p:nvSpPr>
        <p:spPr>
          <a:xfrm>
            <a:off x="7850025" y="5866129"/>
            <a:ext cx="2873644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&lt;새로 추가된 sound.py 파일&gt;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219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0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22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223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224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함수, 클래스</a:t>
            </a:r>
          </a:p>
        </p:txBody>
      </p:sp>
      <p:sp>
        <p:nvSpPr>
          <p:cNvPr id="225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sp>
        <p:nvSpPr>
          <p:cNvPr id="226" name="직선 연결선 8"/>
          <p:cNvSpPr/>
          <p:nvPr/>
        </p:nvSpPr>
        <p:spPr>
          <a:xfrm flipH="1">
            <a:off x="6096000" y="1072621"/>
            <a:ext cx="1" cy="5855758"/>
          </a:xfrm>
          <a:prstGeom prst="line">
            <a:avLst/>
          </a:prstGeom>
          <a:ln w="22225">
            <a:solidFill>
              <a:srgbClr val="FF9999"/>
            </a:solidFill>
            <a:prstDash val="sysDash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7" name="&lt;수정된 logic.py내의 add_two함수&gt;"/>
          <p:cNvSpPr txBox="1"/>
          <p:nvPr/>
        </p:nvSpPr>
        <p:spPr>
          <a:xfrm>
            <a:off x="1387257" y="5543017"/>
            <a:ext cx="3521715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&lt;수정된 logic.py내의 add_two함수&gt;</a:t>
            </a:r>
          </a:p>
        </p:txBody>
      </p:sp>
      <p:sp>
        <p:nvSpPr>
          <p:cNvPr id="228" name="&lt;새로 추가된 class내의 game_end, regame 함수&gt;"/>
          <p:cNvSpPr txBox="1"/>
          <p:nvPr/>
        </p:nvSpPr>
        <p:spPr>
          <a:xfrm>
            <a:off x="6756223" y="5543017"/>
            <a:ext cx="4908166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&lt;새로 추가된 class내의 game_end, regame 함수&gt;</a:t>
            </a:r>
          </a:p>
        </p:txBody>
      </p:sp>
      <p:pic>
        <p:nvPicPr>
          <p:cNvPr id="229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0453" y="2771136"/>
            <a:ext cx="4575324" cy="27381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64123" y="2803524"/>
            <a:ext cx="5450382" cy="23939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232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3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35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236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237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함수, 클래스</a:t>
            </a:r>
          </a:p>
        </p:txBody>
      </p:sp>
      <p:sp>
        <p:nvSpPr>
          <p:cNvPr id="238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sp>
        <p:nvSpPr>
          <p:cNvPr id="239" name="직선 연결선 8"/>
          <p:cNvSpPr/>
          <p:nvPr/>
        </p:nvSpPr>
        <p:spPr>
          <a:xfrm flipH="1">
            <a:off x="6096000" y="1072621"/>
            <a:ext cx="1" cy="5855758"/>
          </a:xfrm>
          <a:prstGeom prst="line">
            <a:avLst/>
          </a:prstGeom>
          <a:ln w="22225">
            <a:solidFill>
              <a:srgbClr val="FF9999"/>
            </a:solidFill>
            <a:prstDash val="sysDash"/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40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0963" y="2134909"/>
            <a:ext cx="4144539" cy="3763433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&lt;새로 추가된 logic.py 상수 score&gt;"/>
          <p:cNvSpPr txBox="1"/>
          <p:nvPr/>
        </p:nvSpPr>
        <p:spPr>
          <a:xfrm>
            <a:off x="1401504" y="5866129"/>
            <a:ext cx="3343457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&lt;새로 추가된 logic.py 상수 score&gt;</a:t>
            </a:r>
          </a:p>
        </p:txBody>
      </p:sp>
      <p:pic>
        <p:nvPicPr>
          <p:cNvPr id="242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76875" y="1888637"/>
            <a:ext cx="3885366" cy="4045038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&lt;되돌리기 기능 오류 수정&gt;"/>
          <p:cNvSpPr txBox="1"/>
          <p:nvPr/>
        </p:nvSpPr>
        <p:spPr>
          <a:xfrm>
            <a:off x="7850025" y="5866129"/>
            <a:ext cx="2539066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&lt;되돌리기 기능 오류 수정&gt;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245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48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249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250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함수, 클래스</a:t>
            </a:r>
          </a:p>
        </p:txBody>
      </p:sp>
      <p:sp>
        <p:nvSpPr>
          <p:cNvPr id="251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pic>
        <p:nvPicPr>
          <p:cNvPr id="252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5300" y="2015637"/>
            <a:ext cx="3103729" cy="4283793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81850" y="3309651"/>
            <a:ext cx="4258684" cy="1695766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직선 연결선 8"/>
          <p:cNvSpPr/>
          <p:nvPr/>
        </p:nvSpPr>
        <p:spPr>
          <a:xfrm flipH="1">
            <a:off x="6096000" y="1072621"/>
            <a:ext cx="1" cy="5855758"/>
          </a:xfrm>
          <a:prstGeom prst="line">
            <a:avLst/>
          </a:prstGeom>
          <a:ln w="22225">
            <a:solidFill>
              <a:srgbClr val="FF9999"/>
            </a:solidFill>
            <a:prstDash val="sysDash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5" name="&lt;자료 구조 수정&gt;"/>
          <p:cNvSpPr txBox="1"/>
          <p:nvPr/>
        </p:nvSpPr>
        <p:spPr>
          <a:xfrm>
            <a:off x="8468893" y="5878829"/>
            <a:ext cx="1684597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&lt;자료 구조 수정&gt;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257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8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60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261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262" name="직사각형 11"/>
          <p:cNvSpPr txBox="1"/>
          <p:nvPr/>
        </p:nvSpPr>
        <p:spPr>
          <a:xfrm>
            <a:off x="1344773" y="1268600"/>
            <a:ext cx="7006047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흐름도</a:t>
            </a:r>
          </a:p>
        </p:txBody>
      </p:sp>
      <p:sp>
        <p:nvSpPr>
          <p:cNvPr id="263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pic>
        <p:nvPicPr>
          <p:cNvPr id="264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36825" y="1731063"/>
            <a:ext cx="3716222" cy="47803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266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7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69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270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271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사용자 인터페이스</a:t>
            </a:r>
          </a:p>
        </p:txBody>
      </p:sp>
      <p:sp>
        <p:nvSpPr>
          <p:cNvPr id="272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pic>
        <p:nvPicPr>
          <p:cNvPr id="273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53861" y="2251325"/>
            <a:ext cx="4684278" cy="4007032"/>
          </a:xfrm>
          <a:prstGeom prst="rect">
            <a:avLst/>
          </a:prstGeom>
          <a:ln w="12700">
            <a:miter lim="400000"/>
          </a:ln>
        </p:spPr>
      </p:pic>
      <p:sp>
        <p:nvSpPr>
          <p:cNvPr id="274" name="&lt;초기 실행화면 UI&gt;"/>
          <p:cNvSpPr txBox="1"/>
          <p:nvPr/>
        </p:nvSpPr>
        <p:spPr>
          <a:xfrm>
            <a:off x="5139401" y="6069330"/>
            <a:ext cx="1913198" cy="386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&lt;초기 실행화면 UI&gt;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276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79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280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281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사용자 인터페이스</a:t>
            </a:r>
          </a:p>
        </p:txBody>
      </p:sp>
      <p:sp>
        <p:nvSpPr>
          <p:cNvPr id="282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pic>
        <p:nvPicPr>
          <p:cNvPr id="283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52850" y="2251325"/>
            <a:ext cx="4686300" cy="4008764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&lt;도움말 팝업창&gt;"/>
          <p:cNvSpPr txBox="1"/>
          <p:nvPr/>
        </p:nvSpPr>
        <p:spPr>
          <a:xfrm>
            <a:off x="5285457" y="6043929"/>
            <a:ext cx="1621085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&lt;도움말 팝업창&gt;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286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89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290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291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사용자 인터페이스</a:t>
            </a:r>
          </a:p>
        </p:txBody>
      </p:sp>
      <p:sp>
        <p:nvSpPr>
          <p:cNvPr id="292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pic>
        <p:nvPicPr>
          <p:cNvPr id="293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52850" y="2152650"/>
            <a:ext cx="4686300" cy="4008763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&lt;게임 크기 선택화면&gt;"/>
          <p:cNvSpPr txBox="1"/>
          <p:nvPr/>
        </p:nvSpPr>
        <p:spPr>
          <a:xfrm>
            <a:off x="5155291" y="5967729"/>
            <a:ext cx="2080076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&lt;게임 크기 선택화면&gt;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99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0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02" name="직사각형 15"/>
          <p:cNvSpPr txBox="1"/>
          <p:nvPr/>
        </p:nvSpPr>
        <p:spPr>
          <a:xfrm>
            <a:off x="8340501" y="4547453"/>
            <a:ext cx="2857573" cy="135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1600" b="1">
                <a:solidFill>
                  <a:schemeClr val="accent2">
                    <a:lumOff val="21960"/>
                  </a:schemeClr>
                </a:solidFill>
              </a:defRPr>
            </a:pPr>
            <a:r>
              <a:t>결론</a:t>
            </a:r>
          </a:p>
          <a:p>
            <a:pPr marL="140368" indent="-140368">
              <a:lnSpc>
                <a:spcPct val="150000"/>
              </a:lnSpc>
              <a:buSzPct val="100000"/>
              <a:buChar char="-"/>
              <a:defRPr sz="1400">
                <a:solidFill>
                  <a:srgbClr val="404040"/>
                </a:solidFill>
              </a:defRPr>
            </a:pPr>
            <a:r>
              <a:t>프로젝트에 대한 자기 평가</a:t>
            </a:r>
          </a:p>
          <a:p>
            <a:pPr marL="140368" indent="-140368">
              <a:lnSpc>
                <a:spcPct val="150000"/>
              </a:lnSpc>
              <a:buSzPct val="100000"/>
              <a:buChar char="-"/>
              <a:defRPr sz="1400">
                <a:solidFill>
                  <a:srgbClr val="404040"/>
                </a:solidFill>
              </a:defRPr>
            </a:pPr>
            <a:r>
              <a:t>향후 계획</a:t>
            </a:r>
          </a:p>
          <a:p>
            <a:pPr marL="140368" indent="-140368">
              <a:lnSpc>
                <a:spcPct val="150000"/>
              </a:lnSpc>
              <a:buSzPct val="100000"/>
              <a:buChar char="-"/>
              <a:defRPr sz="1400">
                <a:solidFill>
                  <a:srgbClr val="404040"/>
                </a:solidFill>
              </a:defRPr>
            </a:pPr>
            <a:r>
              <a:t>참고자료</a:t>
            </a:r>
          </a:p>
        </p:txBody>
      </p:sp>
      <p:grpSp>
        <p:nvGrpSpPr>
          <p:cNvPr id="105" name="타원 16"/>
          <p:cNvGrpSpPr/>
          <p:nvPr/>
        </p:nvGrpSpPr>
        <p:grpSpPr>
          <a:xfrm>
            <a:off x="4946401" y="3178936"/>
            <a:ext cx="2222998" cy="2222998"/>
            <a:chOff x="0" y="0"/>
            <a:chExt cx="2222996" cy="2222996"/>
          </a:xfrm>
        </p:grpSpPr>
        <p:sp>
          <p:nvSpPr>
            <p:cNvPr id="103" name="원"/>
            <p:cNvSpPr/>
            <p:nvPr/>
          </p:nvSpPr>
          <p:spPr>
            <a:xfrm>
              <a:off x="-1" y="-1"/>
              <a:ext cx="2222998" cy="2222998"/>
            </a:xfrm>
            <a:prstGeom prst="ellipse">
              <a:avLst/>
            </a:prstGeom>
            <a:solidFill>
              <a:srgbClr val="BFD3D1"/>
            </a:solidFill>
            <a:ln w="25400" cap="flat">
              <a:solidFill>
                <a:srgbClr val="A4C0BD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4" name="목차"/>
            <p:cNvSpPr txBox="1"/>
            <p:nvPr/>
          </p:nvSpPr>
          <p:spPr>
            <a:xfrm>
              <a:off x="383969" y="932427"/>
              <a:ext cx="1455057" cy="35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rgbClr val="FFFFFF"/>
                  </a:solidFill>
                </a:defRPr>
              </a:lvl1pPr>
            </a:lstStyle>
            <a:p>
              <a:r>
                <a:t>목차</a:t>
              </a:r>
            </a:p>
          </p:txBody>
        </p:sp>
      </p:grpSp>
      <p:sp>
        <p:nvSpPr>
          <p:cNvPr id="106" name="왼쪽 대괄호 17"/>
          <p:cNvSpPr/>
          <p:nvPr/>
        </p:nvSpPr>
        <p:spPr>
          <a:xfrm rot="5400000">
            <a:off x="5107234" y="1794087"/>
            <a:ext cx="1901331" cy="3605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9671" y="21600"/>
                  <a:pt x="0" y="16765"/>
                  <a:pt x="0" y="10800"/>
                </a:cubicBezTo>
                <a:cubicBezTo>
                  <a:pt x="0" y="4835"/>
                  <a:pt x="9671" y="0"/>
                  <a:pt x="21600" y="0"/>
                </a:cubicBezTo>
              </a:path>
            </a:pathLst>
          </a:custGeom>
          <a:ln w="28575">
            <a:solidFill>
              <a:srgbClr val="A4C0BD"/>
            </a:solidFill>
            <a:miter/>
          </a:ln>
        </p:spPr>
        <p:txBody>
          <a:bodyPr lIns="45719" rIns="45719" anchor="ctr"/>
          <a:lstStyle/>
          <a:p>
            <a:pPr algn="ctr">
              <a:defRPr sz="1600"/>
            </a:pPr>
            <a:endParaRPr/>
          </a:p>
        </p:txBody>
      </p:sp>
      <p:sp>
        <p:nvSpPr>
          <p:cNvPr id="107" name="직사각형 24"/>
          <p:cNvSpPr txBox="1"/>
          <p:nvPr/>
        </p:nvSpPr>
        <p:spPr>
          <a:xfrm>
            <a:off x="8017575" y="2544147"/>
            <a:ext cx="2857573" cy="1711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1600" b="1">
                <a:solidFill>
                  <a:schemeClr val="accent2">
                    <a:lumOff val="21960"/>
                  </a:schemeClr>
                </a:solidFill>
              </a:defRPr>
            </a:pPr>
            <a:r>
              <a:t>수행 내용</a:t>
            </a:r>
          </a:p>
          <a:p>
            <a:pPr marL="140368" indent="-140368">
              <a:lnSpc>
                <a:spcPct val="150000"/>
              </a:lnSpc>
              <a:buSzPct val="100000"/>
              <a:buChar char="-"/>
              <a:defRPr sz="1400">
                <a:solidFill>
                  <a:srgbClr val="404040"/>
                </a:solidFill>
              </a:defRPr>
            </a:pPr>
            <a:r>
              <a:t>자료 구조</a:t>
            </a:r>
          </a:p>
          <a:p>
            <a:pPr marL="140368" indent="-140368">
              <a:lnSpc>
                <a:spcPct val="150000"/>
              </a:lnSpc>
              <a:buSzPct val="100000"/>
              <a:buChar char="-"/>
              <a:defRPr sz="1400">
                <a:solidFill>
                  <a:srgbClr val="404040"/>
                </a:solidFill>
              </a:defRPr>
            </a:pPr>
            <a:r>
              <a:t>함수, 클래스</a:t>
            </a:r>
          </a:p>
          <a:p>
            <a:pPr marL="140368" indent="-140368">
              <a:lnSpc>
                <a:spcPct val="150000"/>
              </a:lnSpc>
              <a:buSzPct val="100000"/>
              <a:buChar char="-"/>
              <a:defRPr sz="1400">
                <a:solidFill>
                  <a:srgbClr val="404040"/>
                </a:solidFill>
              </a:defRPr>
            </a:pPr>
            <a:r>
              <a:t>흐름도</a:t>
            </a:r>
          </a:p>
          <a:p>
            <a:pPr marL="140368" indent="-140368">
              <a:lnSpc>
                <a:spcPct val="150000"/>
              </a:lnSpc>
              <a:buSzPct val="100000"/>
              <a:buChar char="-"/>
              <a:defRPr sz="1400">
                <a:solidFill>
                  <a:srgbClr val="404040"/>
                </a:solidFill>
              </a:defRPr>
            </a:pPr>
            <a:r>
              <a:t>사용자 인터페이스</a:t>
            </a:r>
          </a:p>
        </p:txBody>
      </p:sp>
      <p:sp>
        <p:nvSpPr>
          <p:cNvPr id="108" name="직사각형 25"/>
          <p:cNvSpPr txBox="1"/>
          <p:nvPr/>
        </p:nvSpPr>
        <p:spPr>
          <a:xfrm>
            <a:off x="728551" y="4547451"/>
            <a:ext cx="2857574" cy="10456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lnSpc>
                <a:spcPct val="150000"/>
              </a:lnSpc>
              <a:defRPr sz="1600" b="1">
                <a:solidFill>
                  <a:schemeClr val="accent2">
                    <a:lumOff val="21960"/>
                  </a:schemeClr>
                </a:solidFill>
              </a:defRPr>
            </a:pPr>
            <a:r>
              <a:t>제안 내용</a:t>
            </a:r>
          </a:p>
          <a:p>
            <a:pPr algn="r">
              <a:lnSpc>
                <a:spcPct val="150000"/>
              </a:lnSpc>
              <a:defRPr sz="1400">
                <a:solidFill>
                  <a:srgbClr val="404040"/>
                </a:solidFill>
              </a:defRPr>
            </a:pPr>
            <a:r>
              <a:t>- 팀원 소개 </a:t>
            </a:r>
          </a:p>
          <a:p>
            <a:pPr algn="r">
              <a:lnSpc>
                <a:spcPct val="150000"/>
              </a:lnSpc>
              <a:defRPr sz="1400">
                <a:solidFill>
                  <a:srgbClr val="404040"/>
                </a:solidFill>
              </a:defRPr>
            </a:pPr>
            <a:r>
              <a:t>- 공개 SW주요 내용</a:t>
            </a:r>
          </a:p>
        </p:txBody>
      </p:sp>
      <p:sp>
        <p:nvSpPr>
          <p:cNvPr id="109" name="직사각형 26"/>
          <p:cNvSpPr txBox="1"/>
          <p:nvPr/>
        </p:nvSpPr>
        <p:spPr>
          <a:xfrm>
            <a:off x="1094888" y="2544147"/>
            <a:ext cx="2857574" cy="703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r">
              <a:lnSpc>
                <a:spcPct val="150000"/>
              </a:lnSpc>
              <a:defRPr sz="1600" b="1">
                <a:solidFill>
                  <a:schemeClr val="accent2">
                    <a:lumOff val="21960"/>
                  </a:schemeClr>
                </a:solidFill>
              </a:defRPr>
            </a:pPr>
            <a:r>
              <a:t>분석 내용</a:t>
            </a:r>
          </a:p>
          <a:p>
            <a:pPr algn="r">
              <a:lnSpc>
                <a:spcPct val="150000"/>
              </a:lnSpc>
              <a:defRPr sz="1400">
                <a:solidFill>
                  <a:srgbClr val="404040"/>
                </a:solidFill>
              </a:defRPr>
            </a:pPr>
            <a:r>
              <a:t>- 문제점 또는 개선점 분석 </a:t>
            </a:r>
          </a:p>
        </p:txBody>
      </p:sp>
      <p:grpSp>
        <p:nvGrpSpPr>
          <p:cNvPr id="112" name="그룹 33"/>
          <p:cNvGrpSpPr/>
          <p:nvPr/>
        </p:nvGrpSpPr>
        <p:grpSpPr>
          <a:xfrm>
            <a:off x="4512219" y="2921918"/>
            <a:ext cx="514037" cy="514037"/>
            <a:chOff x="0" y="0"/>
            <a:chExt cx="514036" cy="514036"/>
          </a:xfrm>
        </p:grpSpPr>
        <p:sp>
          <p:nvSpPr>
            <p:cNvPr id="110" name="타원 34"/>
            <p:cNvSpPr/>
            <p:nvPr/>
          </p:nvSpPr>
          <p:spPr>
            <a:xfrm>
              <a:off x="-1" y="-1"/>
              <a:ext cx="514038" cy="514038"/>
            </a:xfrm>
            <a:prstGeom prst="ellipse">
              <a:avLst/>
            </a:prstGeom>
            <a:solidFill>
              <a:srgbClr val="FAC3BE"/>
            </a:solidFill>
            <a:ln w="25400" cap="flat">
              <a:solidFill>
                <a:srgbClr val="FF999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1" name="Freeform 9"/>
            <p:cNvSpPr/>
            <p:nvPr/>
          </p:nvSpPr>
          <p:spPr>
            <a:xfrm>
              <a:off x="177164" y="151123"/>
              <a:ext cx="160486" cy="2117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57" y="21600"/>
                  </a:moveTo>
                  <a:lnTo>
                    <a:pt x="3190" y="21600"/>
                  </a:lnTo>
                  <a:lnTo>
                    <a:pt x="2858" y="21575"/>
                  </a:lnTo>
                  <a:lnTo>
                    <a:pt x="2536" y="21528"/>
                  </a:lnTo>
                  <a:lnTo>
                    <a:pt x="2220" y="21454"/>
                  </a:lnTo>
                  <a:lnTo>
                    <a:pt x="1916" y="21361"/>
                  </a:lnTo>
                  <a:lnTo>
                    <a:pt x="1624" y="21247"/>
                  </a:lnTo>
                  <a:lnTo>
                    <a:pt x="1350" y="21109"/>
                  </a:lnTo>
                  <a:lnTo>
                    <a:pt x="1093" y="20953"/>
                  </a:lnTo>
                  <a:lnTo>
                    <a:pt x="972" y="20867"/>
                  </a:lnTo>
                  <a:lnTo>
                    <a:pt x="858" y="20777"/>
                  </a:lnTo>
                  <a:lnTo>
                    <a:pt x="647" y="20587"/>
                  </a:lnTo>
                  <a:lnTo>
                    <a:pt x="469" y="20385"/>
                  </a:lnTo>
                  <a:lnTo>
                    <a:pt x="313" y="20167"/>
                  </a:lnTo>
                  <a:lnTo>
                    <a:pt x="190" y="19942"/>
                  </a:lnTo>
                  <a:lnTo>
                    <a:pt x="97" y="19707"/>
                  </a:lnTo>
                  <a:lnTo>
                    <a:pt x="32" y="19462"/>
                  </a:lnTo>
                  <a:lnTo>
                    <a:pt x="2" y="19211"/>
                  </a:lnTo>
                  <a:lnTo>
                    <a:pt x="0" y="19084"/>
                  </a:lnTo>
                  <a:lnTo>
                    <a:pt x="0" y="3374"/>
                  </a:lnTo>
                  <a:lnTo>
                    <a:pt x="2" y="3201"/>
                  </a:lnTo>
                  <a:lnTo>
                    <a:pt x="51" y="2860"/>
                  </a:lnTo>
                  <a:lnTo>
                    <a:pt x="139" y="2532"/>
                  </a:lnTo>
                  <a:lnTo>
                    <a:pt x="271" y="2215"/>
                  </a:lnTo>
                  <a:lnTo>
                    <a:pt x="438" y="1915"/>
                  </a:lnTo>
                  <a:lnTo>
                    <a:pt x="645" y="1624"/>
                  </a:lnTo>
                  <a:lnTo>
                    <a:pt x="886" y="1357"/>
                  </a:lnTo>
                  <a:lnTo>
                    <a:pt x="1155" y="1106"/>
                  </a:lnTo>
                  <a:lnTo>
                    <a:pt x="1459" y="876"/>
                  </a:lnTo>
                  <a:lnTo>
                    <a:pt x="1791" y="672"/>
                  </a:lnTo>
                  <a:lnTo>
                    <a:pt x="2144" y="489"/>
                  </a:lnTo>
                  <a:lnTo>
                    <a:pt x="2524" y="332"/>
                  </a:lnTo>
                  <a:lnTo>
                    <a:pt x="2923" y="206"/>
                  </a:lnTo>
                  <a:lnTo>
                    <a:pt x="3341" y="105"/>
                  </a:lnTo>
                  <a:lnTo>
                    <a:pt x="3775" y="39"/>
                  </a:lnTo>
                  <a:lnTo>
                    <a:pt x="4225" y="2"/>
                  </a:lnTo>
                  <a:lnTo>
                    <a:pt x="4452" y="0"/>
                  </a:lnTo>
                  <a:lnTo>
                    <a:pt x="17145" y="0"/>
                  </a:lnTo>
                  <a:lnTo>
                    <a:pt x="17375" y="2"/>
                  </a:lnTo>
                  <a:lnTo>
                    <a:pt x="17823" y="39"/>
                  </a:lnTo>
                  <a:lnTo>
                    <a:pt x="18257" y="105"/>
                  </a:lnTo>
                  <a:lnTo>
                    <a:pt x="18674" y="206"/>
                  </a:lnTo>
                  <a:lnTo>
                    <a:pt x="19076" y="332"/>
                  </a:lnTo>
                  <a:lnTo>
                    <a:pt x="19454" y="489"/>
                  </a:lnTo>
                  <a:lnTo>
                    <a:pt x="19811" y="672"/>
                  </a:lnTo>
                  <a:lnTo>
                    <a:pt x="20141" y="876"/>
                  </a:lnTo>
                  <a:lnTo>
                    <a:pt x="20442" y="1106"/>
                  </a:lnTo>
                  <a:lnTo>
                    <a:pt x="20716" y="1357"/>
                  </a:lnTo>
                  <a:lnTo>
                    <a:pt x="20957" y="1624"/>
                  </a:lnTo>
                  <a:lnTo>
                    <a:pt x="21159" y="1915"/>
                  </a:lnTo>
                  <a:lnTo>
                    <a:pt x="21331" y="2215"/>
                  </a:lnTo>
                  <a:lnTo>
                    <a:pt x="21461" y="2532"/>
                  </a:lnTo>
                  <a:lnTo>
                    <a:pt x="21551" y="2860"/>
                  </a:lnTo>
                  <a:lnTo>
                    <a:pt x="21595" y="3201"/>
                  </a:lnTo>
                  <a:lnTo>
                    <a:pt x="21600" y="3374"/>
                  </a:lnTo>
                  <a:lnTo>
                    <a:pt x="21600" y="14893"/>
                  </a:lnTo>
                  <a:lnTo>
                    <a:pt x="21595" y="14981"/>
                  </a:lnTo>
                  <a:lnTo>
                    <a:pt x="21551" y="15146"/>
                  </a:lnTo>
                  <a:lnTo>
                    <a:pt x="21468" y="15295"/>
                  </a:lnTo>
                  <a:lnTo>
                    <a:pt x="21347" y="15431"/>
                  </a:lnTo>
                  <a:lnTo>
                    <a:pt x="21196" y="15545"/>
                  </a:lnTo>
                  <a:lnTo>
                    <a:pt x="21015" y="15637"/>
                  </a:lnTo>
                  <a:lnTo>
                    <a:pt x="20820" y="15700"/>
                  </a:lnTo>
                  <a:lnTo>
                    <a:pt x="20602" y="15733"/>
                  </a:lnTo>
                  <a:lnTo>
                    <a:pt x="20486" y="15738"/>
                  </a:lnTo>
                  <a:lnTo>
                    <a:pt x="20373" y="15733"/>
                  </a:lnTo>
                  <a:lnTo>
                    <a:pt x="20155" y="15700"/>
                  </a:lnTo>
                  <a:lnTo>
                    <a:pt x="19955" y="15637"/>
                  </a:lnTo>
                  <a:lnTo>
                    <a:pt x="19776" y="15545"/>
                  </a:lnTo>
                  <a:lnTo>
                    <a:pt x="19628" y="15431"/>
                  </a:lnTo>
                  <a:lnTo>
                    <a:pt x="19507" y="15295"/>
                  </a:lnTo>
                  <a:lnTo>
                    <a:pt x="19419" y="15146"/>
                  </a:lnTo>
                  <a:lnTo>
                    <a:pt x="19377" y="14981"/>
                  </a:lnTo>
                  <a:lnTo>
                    <a:pt x="19373" y="14893"/>
                  </a:lnTo>
                  <a:lnTo>
                    <a:pt x="19373" y="3374"/>
                  </a:lnTo>
                  <a:lnTo>
                    <a:pt x="19370" y="3288"/>
                  </a:lnTo>
                  <a:lnTo>
                    <a:pt x="19350" y="3119"/>
                  </a:lnTo>
                  <a:lnTo>
                    <a:pt x="19303" y="2954"/>
                  </a:lnTo>
                  <a:lnTo>
                    <a:pt x="19240" y="2795"/>
                  </a:lnTo>
                  <a:lnTo>
                    <a:pt x="19152" y="2642"/>
                  </a:lnTo>
                  <a:lnTo>
                    <a:pt x="19050" y="2502"/>
                  </a:lnTo>
                  <a:lnTo>
                    <a:pt x="18932" y="2366"/>
                  </a:lnTo>
                  <a:lnTo>
                    <a:pt x="18795" y="2240"/>
                  </a:lnTo>
                  <a:lnTo>
                    <a:pt x="18642" y="2126"/>
                  </a:lnTo>
                  <a:lnTo>
                    <a:pt x="18477" y="2022"/>
                  </a:lnTo>
                  <a:lnTo>
                    <a:pt x="18301" y="1932"/>
                  </a:lnTo>
                  <a:lnTo>
                    <a:pt x="18111" y="1853"/>
                  </a:lnTo>
                  <a:lnTo>
                    <a:pt x="17911" y="1790"/>
                  </a:lnTo>
                  <a:lnTo>
                    <a:pt x="17702" y="1739"/>
                  </a:lnTo>
                  <a:lnTo>
                    <a:pt x="17486" y="1705"/>
                  </a:lnTo>
                  <a:lnTo>
                    <a:pt x="17261" y="1688"/>
                  </a:lnTo>
                  <a:lnTo>
                    <a:pt x="4339" y="1688"/>
                  </a:lnTo>
                  <a:lnTo>
                    <a:pt x="4116" y="1705"/>
                  </a:lnTo>
                  <a:lnTo>
                    <a:pt x="3898" y="1739"/>
                  </a:lnTo>
                  <a:lnTo>
                    <a:pt x="3687" y="1790"/>
                  </a:lnTo>
                  <a:lnTo>
                    <a:pt x="3487" y="1853"/>
                  </a:lnTo>
                  <a:lnTo>
                    <a:pt x="3299" y="1932"/>
                  </a:lnTo>
                  <a:lnTo>
                    <a:pt x="3123" y="2022"/>
                  </a:lnTo>
                  <a:lnTo>
                    <a:pt x="2956" y="2126"/>
                  </a:lnTo>
                  <a:lnTo>
                    <a:pt x="2805" y="2240"/>
                  </a:lnTo>
                  <a:lnTo>
                    <a:pt x="2668" y="2366"/>
                  </a:lnTo>
                  <a:lnTo>
                    <a:pt x="2547" y="2502"/>
                  </a:lnTo>
                  <a:lnTo>
                    <a:pt x="2445" y="2642"/>
                  </a:lnTo>
                  <a:lnTo>
                    <a:pt x="2362" y="2795"/>
                  </a:lnTo>
                  <a:lnTo>
                    <a:pt x="2295" y="2954"/>
                  </a:lnTo>
                  <a:lnTo>
                    <a:pt x="2250" y="3119"/>
                  </a:lnTo>
                  <a:lnTo>
                    <a:pt x="2227" y="3288"/>
                  </a:lnTo>
                  <a:lnTo>
                    <a:pt x="2227" y="19084"/>
                  </a:lnTo>
                  <a:lnTo>
                    <a:pt x="2232" y="19170"/>
                  </a:lnTo>
                  <a:lnTo>
                    <a:pt x="2269" y="19330"/>
                  </a:lnTo>
                  <a:lnTo>
                    <a:pt x="2346" y="19476"/>
                  </a:lnTo>
                  <a:lnTo>
                    <a:pt x="2462" y="19606"/>
                  </a:lnTo>
                  <a:lnTo>
                    <a:pt x="2531" y="19664"/>
                  </a:lnTo>
                  <a:lnTo>
                    <a:pt x="2619" y="19722"/>
                  </a:lnTo>
                  <a:lnTo>
                    <a:pt x="2812" y="19816"/>
                  </a:lnTo>
                  <a:lnTo>
                    <a:pt x="3030" y="19879"/>
                  </a:lnTo>
                  <a:lnTo>
                    <a:pt x="3260" y="19912"/>
                  </a:lnTo>
                  <a:lnTo>
                    <a:pt x="3378" y="19914"/>
                  </a:lnTo>
                  <a:lnTo>
                    <a:pt x="3489" y="19910"/>
                  </a:lnTo>
                  <a:lnTo>
                    <a:pt x="3701" y="19879"/>
                  </a:lnTo>
                  <a:lnTo>
                    <a:pt x="3891" y="19819"/>
                  </a:lnTo>
                  <a:lnTo>
                    <a:pt x="4062" y="19729"/>
                  </a:lnTo>
                  <a:lnTo>
                    <a:pt x="4139" y="19675"/>
                  </a:lnTo>
                  <a:lnTo>
                    <a:pt x="10000" y="15106"/>
                  </a:lnTo>
                  <a:lnTo>
                    <a:pt x="10083" y="15048"/>
                  </a:lnTo>
                  <a:lnTo>
                    <a:pt x="10269" y="14953"/>
                  </a:lnTo>
                  <a:lnTo>
                    <a:pt x="10471" y="14888"/>
                  </a:lnTo>
                  <a:lnTo>
                    <a:pt x="10689" y="14854"/>
                  </a:lnTo>
                  <a:lnTo>
                    <a:pt x="10800" y="14852"/>
                  </a:lnTo>
                  <a:lnTo>
                    <a:pt x="10911" y="14854"/>
                  </a:lnTo>
                  <a:lnTo>
                    <a:pt x="11129" y="14888"/>
                  </a:lnTo>
                  <a:lnTo>
                    <a:pt x="11334" y="14953"/>
                  </a:lnTo>
                  <a:lnTo>
                    <a:pt x="11517" y="15048"/>
                  </a:lnTo>
                  <a:lnTo>
                    <a:pt x="11598" y="15106"/>
                  </a:lnTo>
                  <a:lnTo>
                    <a:pt x="17463" y="19675"/>
                  </a:lnTo>
                  <a:lnTo>
                    <a:pt x="17540" y="19729"/>
                  </a:lnTo>
                  <a:lnTo>
                    <a:pt x="17709" y="19819"/>
                  </a:lnTo>
                  <a:lnTo>
                    <a:pt x="17897" y="19879"/>
                  </a:lnTo>
                  <a:lnTo>
                    <a:pt x="18104" y="19910"/>
                  </a:lnTo>
                  <a:lnTo>
                    <a:pt x="18217" y="19914"/>
                  </a:lnTo>
                  <a:lnTo>
                    <a:pt x="18333" y="19912"/>
                  </a:lnTo>
                  <a:lnTo>
                    <a:pt x="18565" y="19877"/>
                  </a:lnTo>
                  <a:lnTo>
                    <a:pt x="18781" y="19814"/>
                  </a:lnTo>
                  <a:lnTo>
                    <a:pt x="18976" y="19717"/>
                  </a:lnTo>
                  <a:lnTo>
                    <a:pt x="19060" y="19659"/>
                  </a:lnTo>
                  <a:lnTo>
                    <a:pt x="19136" y="19599"/>
                  </a:lnTo>
                  <a:lnTo>
                    <a:pt x="19252" y="19467"/>
                  </a:lnTo>
                  <a:lnTo>
                    <a:pt x="19329" y="19320"/>
                  </a:lnTo>
                  <a:lnTo>
                    <a:pt x="19370" y="19158"/>
                  </a:lnTo>
                  <a:lnTo>
                    <a:pt x="19373" y="19070"/>
                  </a:lnTo>
                  <a:lnTo>
                    <a:pt x="19377" y="18984"/>
                  </a:lnTo>
                  <a:lnTo>
                    <a:pt x="19419" y="18819"/>
                  </a:lnTo>
                  <a:lnTo>
                    <a:pt x="19507" y="18667"/>
                  </a:lnTo>
                  <a:lnTo>
                    <a:pt x="19628" y="18532"/>
                  </a:lnTo>
                  <a:lnTo>
                    <a:pt x="19776" y="18420"/>
                  </a:lnTo>
                  <a:lnTo>
                    <a:pt x="19955" y="18328"/>
                  </a:lnTo>
                  <a:lnTo>
                    <a:pt x="20155" y="18261"/>
                  </a:lnTo>
                  <a:lnTo>
                    <a:pt x="20373" y="18230"/>
                  </a:lnTo>
                  <a:lnTo>
                    <a:pt x="20486" y="18226"/>
                  </a:lnTo>
                  <a:lnTo>
                    <a:pt x="20602" y="18230"/>
                  </a:lnTo>
                  <a:lnTo>
                    <a:pt x="20820" y="18261"/>
                  </a:lnTo>
                  <a:lnTo>
                    <a:pt x="21015" y="18328"/>
                  </a:lnTo>
                  <a:lnTo>
                    <a:pt x="21196" y="18420"/>
                  </a:lnTo>
                  <a:lnTo>
                    <a:pt x="21347" y="18532"/>
                  </a:lnTo>
                  <a:lnTo>
                    <a:pt x="21468" y="18667"/>
                  </a:lnTo>
                  <a:lnTo>
                    <a:pt x="21551" y="18819"/>
                  </a:lnTo>
                  <a:lnTo>
                    <a:pt x="21595" y="18984"/>
                  </a:lnTo>
                  <a:lnTo>
                    <a:pt x="21600" y="19070"/>
                  </a:lnTo>
                  <a:lnTo>
                    <a:pt x="21598" y="19198"/>
                  </a:lnTo>
                  <a:lnTo>
                    <a:pt x="21565" y="19450"/>
                  </a:lnTo>
                  <a:lnTo>
                    <a:pt x="21500" y="19694"/>
                  </a:lnTo>
                  <a:lnTo>
                    <a:pt x="21407" y="19930"/>
                  </a:lnTo>
                  <a:lnTo>
                    <a:pt x="21284" y="20158"/>
                  </a:lnTo>
                  <a:lnTo>
                    <a:pt x="21129" y="20373"/>
                  </a:lnTo>
                  <a:lnTo>
                    <a:pt x="20950" y="20579"/>
                  </a:lnTo>
                  <a:lnTo>
                    <a:pt x="20739" y="20770"/>
                  </a:lnTo>
                  <a:lnTo>
                    <a:pt x="20626" y="20860"/>
                  </a:lnTo>
                  <a:lnTo>
                    <a:pt x="20503" y="20948"/>
                  </a:lnTo>
                  <a:lnTo>
                    <a:pt x="20240" y="21108"/>
                  </a:lnTo>
                  <a:lnTo>
                    <a:pt x="19957" y="21247"/>
                  </a:lnTo>
                  <a:lnTo>
                    <a:pt x="19660" y="21363"/>
                  </a:lnTo>
                  <a:lnTo>
                    <a:pt x="19350" y="21459"/>
                  </a:lnTo>
                  <a:lnTo>
                    <a:pt x="19025" y="21530"/>
                  </a:lnTo>
                  <a:lnTo>
                    <a:pt x="18695" y="21577"/>
                  </a:lnTo>
                  <a:lnTo>
                    <a:pt x="18359" y="21600"/>
                  </a:lnTo>
                  <a:lnTo>
                    <a:pt x="18192" y="21600"/>
                  </a:lnTo>
                  <a:lnTo>
                    <a:pt x="18020" y="21598"/>
                  </a:lnTo>
                  <a:lnTo>
                    <a:pt x="17693" y="21570"/>
                  </a:lnTo>
                  <a:lnTo>
                    <a:pt x="17375" y="21523"/>
                  </a:lnTo>
                  <a:lnTo>
                    <a:pt x="17071" y="21449"/>
                  </a:lnTo>
                  <a:lnTo>
                    <a:pt x="16779" y="21356"/>
                  </a:lnTo>
                  <a:lnTo>
                    <a:pt x="16498" y="21236"/>
                  </a:lnTo>
                  <a:lnTo>
                    <a:pt x="16234" y="21099"/>
                  </a:lnTo>
                  <a:lnTo>
                    <a:pt x="15983" y="20941"/>
                  </a:lnTo>
                  <a:lnTo>
                    <a:pt x="15867" y="20849"/>
                  </a:lnTo>
                  <a:lnTo>
                    <a:pt x="10800" y="16904"/>
                  </a:lnTo>
                  <a:lnTo>
                    <a:pt x="5735" y="20849"/>
                  </a:lnTo>
                  <a:lnTo>
                    <a:pt x="5619" y="20937"/>
                  </a:lnTo>
                  <a:lnTo>
                    <a:pt x="5371" y="21097"/>
                  </a:lnTo>
                  <a:lnTo>
                    <a:pt x="5107" y="21236"/>
                  </a:lnTo>
                  <a:lnTo>
                    <a:pt x="4826" y="21352"/>
                  </a:lnTo>
                  <a:lnTo>
                    <a:pt x="4536" y="21447"/>
                  </a:lnTo>
                  <a:lnTo>
                    <a:pt x="4230" y="21519"/>
                  </a:lnTo>
                  <a:lnTo>
                    <a:pt x="3912" y="21570"/>
                  </a:lnTo>
                  <a:lnTo>
                    <a:pt x="3585" y="21598"/>
                  </a:lnTo>
                  <a:lnTo>
                    <a:pt x="3417" y="21600"/>
                  </a:lnTo>
                  <a:lnTo>
                    <a:pt x="3357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600"/>
              </a:pPr>
              <a:endParaRPr/>
            </a:p>
          </p:txBody>
        </p:sp>
      </p:grpSp>
      <p:grpSp>
        <p:nvGrpSpPr>
          <p:cNvPr id="115" name="그룹 33"/>
          <p:cNvGrpSpPr/>
          <p:nvPr/>
        </p:nvGrpSpPr>
        <p:grpSpPr>
          <a:xfrm>
            <a:off x="4009244" y="4547453"/>
            <a:ext cx="514037" cy="514037"/>
            <a:chOff x="0" y="0"/>
            <a:chExt cx="514036" cy="514036"/>
          </a:xfrm>
        </p:grpSpPr>
        <p:sp>
          <p:nvSpPr>
            <p:cNvPr id="113" name="타원 34"/>
            <p:cNvSpPr/>
            <p:nvPr/>
          </p:nvSpPr>
          <p:spPr>
            <a:xfrm>
              <a:off x="-1" y="-1"/>
              <a:ext cx="514038" cy="514038"/>
            </a:xfrm>
            <a:prstGeom prst="ellipse">
              <a:avLst/>
            </a:prstGeom>
            <a:solidFill>
              <a:srgbClr val="FAC3BE"/>
            </a:solidFill>
            <a:ln w="25400" cap="flat">
              <a:solidFill>
                <a:srgbClr val="FF999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" name="Freeform 9"/>
            <p:cNvSpPr/>
            <p:nvPr/>
          </p:nvSpPr>
          <p:spPr>
            <a:xfrm>
              <a:off x="177164" y="151123"/>
              <a:ext cx="160486" cy="2117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57" y="21600"/>
                  </a:moveTo>
                  <a:lnTo>
                    <a:pt x="3190" y="21600"/>
                  </a:lnTo>
                  <a:lnTo>
                    <a:pt x="2858" y="21575"/>
                  </a:lnTo>
                  <a:lnTo>
                    <a:pt x="2536" y="21528"/>
                  </a:lnTo>
                  <a:lnTo>
                    <a:pt x="2220" y="21454"/>
                  </a:lnTo>
                  <a:lnTo>
                    <a:pt x="1916" y="21361"/>
                  </a:lnTo>
                  <a:lnTo>
                    <a:pt x="1624" y="21247"/>
                  </a:lnTo>
                  <a:lnTo>
                    <a:pt x="1350" y="21109"/>
                  </a:lnTo>
                  <a:lnTo>
                    <a:pt x="1093" y="20953"/>
                  </a:lnTo>
                  <a:lnTo>
                    <a:pt x="972" y="20867"/>
                  </a:lnTo>
                  <a:lnTo>
                    <a:pt x="858" y="20777"/>
                  </a:lnTo>
                  <a:lnTo>
                    <a:pt x="647" y="20587"/>
                  </a:lnTo>
                  <a:lnTo>
                    <a:pt x="469" y="20385"/>
                  </a:lnTo>
                  <a:lnTo>
                    <a:pt x="313" y="20167"/>
                  </a:lnTo>
                  <a:lnTo>
                    <a:pt x="190" y="19942"/>
                  </a:lnTo>
                  <a:lnTo>
                    <a:pt x="97" y="19707"/>
                  </a:lnTo>
                  <a:lnTo>
                    <a:pt x="32" y="19462"/>
                  </a:lnTo>
                  <a:lnTo>
                    <a:pt x="2" y="19211"/>
                  </a:lnTo>
                  <a:lnTo>
                    <a:pt x="0" y="19084"/>
                  </a:lnTo>
                  <a:lnTo>
                    <a:pt x="0" y="3374"/>
                  </a:lnTo>
                  <a:lnTo>
                    <a:pt x="2" y="3201"/>
                  </a:lnTo>
                  <a:lnTo>
                    <a:pt x="51" y="2860"/>
                  </a:lnTo>
                  <a:lnTo>
                    <a:pt x="139" y="2532"/>
                  </a:lnTo>
                  <a:lnTo>
                    <a:pt x="271" y="2215"/>
                  </a:lnTo>
                  <a:lnTo>
                    <a:pt x="438" y="1915"/>
                  </a:lnTo>
                  <a:lnTo>
                    <a:pt x="645" y="1624"/>
                  </a:lnTo>
                  <a:lnTo>
                    <a:pt x="886" y="1357"/>
                  </a:lnTo>
                  <a:lnTo>
                    <a:pt x="1155" y="1106"/>
                  </a:lnTo>
                  <a:lnTo>
                    <a:pt x="1459" y="876"/>
                  </a:lnTo>
                  <a:lnTo>
                    <a:pt x="1791" y="672"/>
                  </a:lnTo>
                  <a:lnTo>
                    <a:pt x="2144" y="489"/>
                  </a:lnTo>
                  <a:lnTo>
                    <a:pt x="2524" y="332"/>
                  </a:lnTo>
                  <a:lnTo>
                    <a:pt x="2923" y="206"/>
                  </a:lnTo>
                  <a:lnTo>
                    <a:pt x="3341" y="105"/>
                  </a:lnTo>
                  <a:lnTo>
                    <a:pt x="3775" y="39"/>
                  </a:lnTo>
                  <a:lnTo>
                    <a:pt x="4225" y="2"/>
                  </a:lnTo>
                  <a:lnTo>
                    <a:pt x="4452" y="0"/>
                  </a:lnTo>
                  <a:lnTo>
                    <a:pt x="17145" y="0"/>
                  </a:lnTo>
                  <a:lnTo>
                    <a:pt x="17375" y="2"/>
                  </a:lnTo>
                  <a:lnTo>
                    <a:pt x="17823" y="39"/>
                  </a:lnTo>
                  <a:lnTo>
                    <a:pt x="18257" y="105"/>
                  </a:lnTo>
                  <a:lnTo>
                    <a:pt x="18674" y="206"/>
                  </a:lnTo>
                  <a:lnTo>
                    <a:pt x="19076" y="332"/>
                  </a:lnTo>
                  <a:lnTo>
                    <a:pt x="19454" y="489"/>
                  </a:lnTo>
                  <a:lnTo>
                    <a:pt x="19811" y="672"/>
                  </a:lnTo>
                  <a:lnTo>
                    <a:pt x="20141" y="876"/>
                  </a:lnTo>
                  <a:lnTo>
                    <a:pt x="20442" y="1106"/>
                  </a:lnTo>
                  <a:lnTo>
                    <a:pt x="20716" y="1357"/>
                  </a:lnTo>
                  <a:lnTo>
                    <a:pt x="20957" y="1624"/>
                  </a:lnTo>
                  <a:lnTo>
                    <a:pt x="21159" y="1915"/>
                  </a:lnTo>
                  <a:lnTo>
                    <a:pt x="21331" y="2215"/>
                  </a:lnTo>
                  <a:lnTo>
                    <a:pt x="21461" y="2532"/>
                  </a:lnTo>
                  <a:lnTo>
                    <a:pt x="21551" y="2860"/>
                  </a:lnTo>
                  <a:lnTo>
                    <a:pt x="21595" y="3201"/>
                  </a:lnTo>
                  <a:lnTo>
                    <a:pt x="21600" y="3374"/>
                  </a:lnTo>
                  <a:lnTo>
                    <a:pt x="21600" y="14893"/>
                  </a:lnTo>
                  <a:lnTo>
                    <a:pt x="21595" y="14981"/>
                  </a:lnTo>
                  <a:lnTo>
                    <a:pt x="21551" y="15146"/>
                  </a:lnTo>
                  <a:lnTo>
                    <a:pt x="21468" y="15295"/>
                  </a:lnTo>
                  <a:lnTo>
                    <a:pt x="21347" y="15431"/>
                  </a:lnTo>
                  <a:lnTo>
                    <a:pt x="21196" y="15545"/>
                  </a:lnTo>
                  <a:lnTo>
                    <a:pt x="21015" y="15637"/>
                  </a:lnTo>
                  <a:lnTo>
                    <a:pt x="20820" y="15700"/>
                  </a:lnTo>
                  <a:lnTo>
                    <a:pt x="20602" y="15733"/>
                  </a:lnTo>
                  <a:lnTo>
                    <a:pt x="20486" y="15738"/>
                  </a:lnTo>
                  <a:lnTo>
                    <a:pt x="20373" y="15733"/>
                  </a:lnTo>
                  <a:lnTo>
                    <a:pt x="20155" y="15700"/>
                  </a:lnTo>
                  <a:lnTo>
                    <a:pt x="19955" y="15637"/>
                  </a:lnTo>
                  <a:lnTo>
                    <a:pt x="19776" y="15545"/>
                  </a:lnTo>
                  <a:lnTo>
                    <a:pt x="19628" y="15431"/>
                  </a:lnTo>
                  <a:lnTo>
                    <a:pt x="19507" y="15295"/>
                  </a:lnTo>
                  <a:lnTo>
                    <a:pt x="19419" y="15146"/>
                  </a:lnTo>
                  <a:lnTo>
                    <a:pt x="19377" y="14981"/>
                  </a:lnTo>
                  <a:lnTo>
                    <a:pt x="19373" y="14893"/>
                  </a:lnTo>
                  <a:lnTo>
                    <a:pt x="19373" y="3374"/>
                  </a:lnTo>
                  <a:lnTo>
                    <a:pt x="19370" y="3288"/>
                  </a:lnTo>
                  <a:lnTo>
                    <a:pt x="19350" y="3119"/>
                  </a:lnTo>
                  <a:lnTo>
                    <a:pt x="19303" y="2954"/>
                  </a:lnTo>
                  <a:lnTo>
                    <a:pt x="19240" y="2795"/>
                  </a:lnTo>
                  <a:lnTo>
                    <a:pt x="19152" y="2642"/>
                  </a:lnTo>
                  <a:lnTo>
                    <a:pt x="19050" y="2502"/>
                  </a:lnTo>
                  <a:lnTo>
                    <a:pt x="18932" y="2366"/>
                  </a:lnTo>
                  <a:lnTo>
                    <a:pt x="18795" y="2240"/>
                  </a:lnTo>
                  <a:lnTo>
                    <a:pt x="18642" y="2126"/>
                  </a:lnTo>
                  <a:lnTo>
                    <a:pt x="18477" y="2022"/>
                  </a:lnTo>
                  <a:lnTo>
                    <a:pt x="18301" y="1932"/>
                  </a:lnTo>
                  <a:lnTo>
                    <a:pt x="18111" y="1853"/>
                  </a:lnTo>
                  <a:lnTo>
                    <a:pt x="17911" y="1790"/>
                  </a:lnTo>
                  <a:lnTo>
                    <a:pt x="17702" y="1739"/>
                  </a:lnTo>
                  <a:lnTo>
                    <a:pt x="17486" y="1705"/>
                  </a:lnTo>
                  <a:lnTo>
                    <a:pt x="17261" y="1688"/>
                  </a:lnTo>
                  <a:lnTo>
                    <a:pt x="4339" y="1688"/>
                  </a:lnTo>
                  <a:lnTo>
                    <a:pt x="4116" y="1705"/>
                  </a:lnTo>
                  <a:lnTo>
                    <a:pt x="3898" y="1739"/>
                  </a:lnTo>
                  <a:lnTo>
                    <a:pt x="3687" y="1790"/>
                  </a:lnTo>
                  <a:lnTo>
                    <a:pt x="3487" y="1853"/>
                  </a:lnTo>
                  <a:lnTo>
                    <a:pt x="3299" y="1932"/>
                  </a:lnTo>
                  <a:lnTo>
                    <a:pt x="3123" y="2022"/>
                  </a:lnTo>
                  <a:lnTo>
                    <a:pt x="2956" y="2126"/>
                  </a:lnTo>
                  <a:lnTo>
                    <a:pt x="2805" y="2240"/>
                  </a:lnTo>
                  <a:lnTo>
                    <a:pt x="2668" y="2366"/>
                  </a:lnTo>
                  <a:lnTo>
                    <a:pt x="2547" y="2502"/>
                  </a:lnTo>
                  <a:lnTo>
                    <a:pt x="2445" y="2642"/>
                  </a:lnTo>
                  <a:lnTo>
                    <a:pt x="2362" y="2795"/>
                  </a:lnTo>
                  <a:lnTo>
                    <a:pt x="2295" y="2954"/>
                  </a:lnTo>
                  <a:lnTo>
                    <a:pt x="2250" y="3119"/>
                  </a:lnTo>
                  <a:lnTo>
                    <a:pt x="2227" y="3288"/>
                  </a:lnTo>
                  <a:lnTo>
                    <a:pt x="2227" y="19084"/>
                  </a:lnTo>
                  <a:lnTo>
                    <a:pt x="2232" y="19170"/>
                  </a:lnTo>
                  <a:lnTo>
                    <a:pt x="2269" y="19330"/>
                  </a:lnTo>
                  <a:lnTo>
                    <a:pt x="2346" y="19476"/>
                  </a:lnTo>
                  <a:lnTo>
                    <a:pt x="2462" y="19606"/>
                  </a:lnTo>
                  <a:lnTo>
                    <a:pt x="2531" y="19664"/>
                  </a:lnTo>
                  <a:lnTo>
                    <a:pt x="2619" y="19722"/>
                  </a:lnTo>
                  <a:lnTo>
                    <a:pt x="2812" y="19816"/>
                  </a:lnTo>
                  <a:lnTo>
                    <a:pt x="3030" y="19879"/>
                  </a:lnTo>
                  <a:lnTo>
                    <a:pt x="3260" y="19912"/>
                  </a:lnTo>
                  <a:lnTo>
                    <a:pt x="3378" y="19914"/>
                  </a:lnTo>
                  <a:lnTo>
                    <a:pt x="3489" y="19910"/>
                  </a:lnTo>
                  <a:lnTo>
                    <a:pt x="3701" y="19879"/>
                  </a:lnTo>
                  <a:lnTo>
                    <a:pt x="3891" y="19819"/>
                  </a:lnTo>
                  <a:lnTo>
                    <a:pt x="4062" y="19729"/>
                  </a:lnTo>
                  <a:lnTo>
                    <a:pt x="4139" y="19675"/>
                  </a:lnTo>
                  <a:lnTo>
                    <a:pt x="10000" y="15106"/>
                  </a:lnTo>
                  <a:lnTo>
                    <a:pt x="10083" y="15048"/>
                  </a:lnTo>
                  <a:lnTo>
                    <a:pt x="10269" y="14953"/>
                  </a:lnTo>
                  <a:lnTo>
                    <a:pt x="10471" y="14888"/>
                  </a:lnTo>
                  <a:lnTo>
                    <a:pt x="10689" y="14854"/>
                  </a:lnTo>
                  <a:lnTo>
                    <a:pt x="10800" y="14852"/>
                  </a:lnTo>
                  <a:lnTo>
                    <a:pt x="10911" y="14854"/>
                  </a:lnTo>
                  <a:lnTo>
                    <a:pt x="11129" y="14888"/>
                  </a:lnTo>
                  <a:lnTo>
                    <a:pt x="11334" y="14953"/>
                  </a:lnTo>
                  <a:lnTo>
                    <a:pt x="11517" y="15048"/>
                  </a:lnTo>
                  <a:lnTo>
                    <a:pt x="11598" y="15106"/>
                  </a:lnTo>
                  <a:lnTo>
                    <a:pt x="17463" y="19675"/>
                  </a:lnTo>
                  <a:lnTo>
                    <a:pt x="17540" y="19729"/>
                  </a:lnTo>
                  <a:lnTo>
                    <a:pt x="17709" y="19819"/>
                  </a:lnTo>
                  <a:lnTo>
                    <a:pt x="17897" y="19879"/>
                  </a:lnTo>
                  <a:lnTo>
                    <a:pt x="18104" y="19910"/>
                  </a:lnTo>
                  <a:lnTo>
                    <a:pt x="18217" y="19914"/>
                  </a:lnTo>
                  <a:lnTo>
                    <a:pt x="18333" y="19912"/>
                  </a:lnTo>
                  <a:lnTo>
                    <a:pt x="18565" y="19877"/>
                  </a:lnTo>
                  <a:lnTo>
                    <a:pt x="18781" y="19814"/>
                  </a:lnTo>
                  <a:lnTo>
                    <a:pt x="18976" y="19717"/>
                  </a:lnTo>
                  <a:lnTo>
                    <a:pt x="19060" y="19659"/>
                  </a:lnTo>
                  <a:lnTo>
                    <a:pt x="19136" y="19599"/>
                  </a:lnTo>
                  <a:lnTo>
                    <a:pt x="19252" y="19467"/>
                  </a:lnTo>
                  <a:lnTo>
                    <a:pt x="19329" y="19320"/>
                  </a:lnTo>
                  <a:lnTo>
                    <a:pt x="19370" y="19158"/>
                  </a:lnTo>
                  <a:lnTo>
                    <a:pt x="19373" y="19070"/>
                  </a:lnTo>
                  <a:lnTo>
                    <a:pt x="19377" y="18984"/>
                  </a:lnTo>
                  <a:lnTo>
                    <a:pt x="19419" y="18819"/>
                  </a:lnTo>
                  <a:lnTo>
                    <a:pt x="19507" y="18667"/>
                  </a:lnTo>
                  <a:lnTo>
                    <a:pt x="19628" y="18532"/>
                  </a:lnTo>
                  <a:lnTo>
                    <a:pt x="19776" y="18420"/>
                  </a:lnTo>
                  <a:lnTo>
                    <a:pt x="19955" y="18328"/>
                  </a:lnTo>
                  <a:lnTo>
                    <a:pt x="20155" y="18261"/>
                  </a:lnTo>
                  <a:lnTo>
                    <a:pt x="20373" y="18230"/>
                  </a:lnTo>
                  <a:lnTo>
                    <a:pt x="20486" y="18226"/>
                  </a:lnTo>
                  <a:lnTo>
                    <a:pt x="20602" y="18230"/>
                  </a:lnTo>
                  <a:lnTo>
                    <a:pt x="20820" y="18261"/>
                  </a:lnTo>
                  <a:lnTo>
                    <a:pt x="21015" y="18328"/>
                  </a:lnTo>
                  <a:lnTo>
                    <a:pt x="21196" y="18420"/>
                  </a:lnTo>
                  <a:lnTo>
                    <a:pt x="21347" y="18532"/>
                  </a:lnTo>
                  <a:lnTo>
                    <a:pt x="21468" y="18667"/>
                  </a:lnTo>
                  <a:lnTo>
                    <a:pt x="21551" y="18819"/>
                  </a:lnTo>
                  <a:lnTo>
                    <a:pt x="21595" y="18984"/>
                  </a:lnTo>
                  <a:lnTo>
                    <a:pt x="21600" y="19070"/>
                  </a:lnTo>
                  <a:lnTo>
                    <a:pt x="21598" y="19198"/>
                  </a:lnTo>
                  <a:lnTo>
                    <a:pt x="21565" y="19450"/>
                  </a:lnTo>
                  <a:lnTo>
                    <a:pt x="21500" y="19694"/>
                  </a:lnTo>
                  <a:lnTo>
                    <a:pt x="21407" y="19930"/>
                  </a:lnTo>
                  <a:lnTo>
                    <a:pt x="21284" y="20158"/>
                  </a:lnTo>
                  <a:lnTo>
                    <a:pt x="21129" y="20373"/>
                  </a:lnTo>
                  <a:lnTo>
                    <a:pt x="20950" y="20579"/>
                  </a:lnTo>
                  <a:lnTo>
                    <a:pt x="20739" y="20770"/>
                  </a:lnTo>
                  <a:lnTo>
                    <a:pt x="20626" y="20860"/>
                  </a:lnTo>
                  <a:lnTo>
                    <a:pt x="20503" y="20948"/>
                  </a:lnTo>
                  <a:lnTo>
                    <a:pt x="20240" y="21108"/>
                  </a:lnTo>
                  <a:lnTo>
                    <a:pt x="19957" y="21247"/>
                  </a:lnTo>
                  <a:lnTo>
                    <a:pt x="19660" y="21363"/>
                  </a:lnTo>
                  <a:lnTo>
                    <a:pt x="19350" y="21459"/>
                  </a:lnTo>
                  <a:lnTo>
                    <a:pt x="19025" y="21530"/>
                  </a:lnTo>
                  <a:lnTo>
                    <a:pt x="18695" y="21577"/>
                  </a:lnTo>
                  <a:lnTo>
                    <a:pt x="18359" y="21600"/>
                  </a:lnTo>
                  <a:lnTo>
                    <a:pt x="18192" y="21600"/>
                  </a:lnTo>
                  <a:lnTo>
                    <a:pt x="18020" y="21598"/>
                  </a:lnTo>
                  <a:lnTo>
                    <a:pt x="17693" y="21570"/>
                  </a:lnTo>
                  <a:lnTo>
                    <a:pt x="17375" y="21523"/>
                  </a:lnTo>
                  <a:lnTo>
                    <a:pt x="17071" y="21449"/>
                  </a:lnTo>
                  <a:lnTo>
                    <a:pt x="16779" y="21356"/>
                  </a:lnTo>
                  <a:lnTo>
                    <a:pt x="16498" y="21236"/>
                  </a:lnTo>
                  <a:lnTo>
                    <a:pt x="16234" y="21099"/>
                  </a:lnTo>
                  <a:lnTo>
                    <a:pt x="15983" y="20941"/>
                  </a:lnTo>
                  <a:lnTo>
                    <a:pt x="15867" y="20849"/>
                  </a:lnTo>
                  <a:lnTo>
                    <a:pt x="10800" y="16904"/>
                  </a:lnTo>
                  <a:lnTo>
                    <a:pt x="5735" y="20849"/>
                  </a:lnTo>
                  <a:lnTo>
                    <a:pt x="5619" y="20937"/>
                  </a:lnTo>
                  <a:lnTo>
                    <a:pt x="5371" y="21097"/>
                  </a:lnTo>
                  <a:lnTo>
                    <a:pt x="5107" y="21236"/>
                  </a:lnTo>
                  <a:lnTo>
                    <a:pt x="4826" y="21352"/>
                  </a:lnTo>
                  <a:lnTo>
                    <a:pt x="4536" y="21447"/>
                  </a:lnTo>
                  <a:lnTo>
                    <a:pt x="4230" y="21519"/>
                  </a:lnTo>
                  <a:lnTo>
                    <a:pt x="3912" y="21570"/>
                  </a:lnTo>
                  <a:lnTo>
                    <a:pt x="3585" y="21598"/>
                  </a:lnTo>
                  <a:lnTo>
                    <a:pt x="3417" y="21600"/>
                  </a:lnTo>
                  <a:lnTo>
                    <a:pt x="3357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600"/>
              </a:pPr>
              <a:endParaRPr/>
            </a:p>
          </p:txBody>
        </p:sp>
      </p:grpSp>
      <p:grpSp>
        <p:nvGrpSpPr>
          <p:cNvPr id="118" name="그룹 33"/>
          <p:cNvGrpSpPr/>
          <p:nvPr/>
        </p:nvGrpSpPr>
        <p:grpSpPr>
          <a:xfrm>
            <a:off x="7014119" y="2875586"/>
            <a:ext cx="514037" cy="514037"/>
            <a:chOff x="0" y="0"/>
            <a:chExt cx="514036" cy="514036"/>
          </a:xfrm>
        </p:grpSpPr>
        <p:sp>
          <p:nvSpPr>
            <p:cNvPr id="116" name="타원 34"/>
            <p:cNvSpPr/>
            <p:nvPr/>
          </p:nvSpPr>
          <p:spPr>
            <a:xfrm>
              <a:off x="-1" y="-1"/>
              <a:ext cx="514038" cy="514038"/>
            </a:xfrm>
            <a:prstGeom prst="ellipse">
              <a:avLst/>
            </a:prstGeom>
            <a:solidFill>
              <a:srgbClr val="FAC3BE"/>
            </a:solidFill>
            <a:ln w="25400" cap="flat">
              <a:solidFill>
                <a:srgbClr val="FF999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7" name="Freeform 9"/>
            <p:cNvSpPr/>
            <p:nvPr/>
          </p:nvSpPr>
          <p:spPr>
            <a:xfrm>
              <a:off x="177164" y="151123"/>
              <a:ext cx="160486" cy="2117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57" y="21600"/>
                  </a:moveTo>
                  <a:lnTo>
                    <a:pt x="3190" y="21600"/>
                  </a:lnTo>
                  <a:lnTo>
                    <a:pt x="2858" y="21575"/>
                  </a:lnTo>
                  <a:lnTo>
                    <a:pt x="2536" y="21528"/>
                  </a:lnTo>
                  <a:lnTo>
                    <a:pt x="2220" y="21454"/>
                  </a:lnTo>
                  <a:lnTo>
                    <a:pt x="1916" y="21361"/>
                  </a:lnTo>
                  <a:lnTo>
                    <a:pt x="1624" y="21247"/>
                  </a:lnTo>
                  <a:lnTo>
                    <a:pt x="1350" y="21109"/>
                  </a:lnTo>
                  <a:lnTo>
                    <a:pt x="1093" y="20953"/>
                  </a:lnTo>
                  <a:lnTo>
                    <a:pt x="972" y="20867"/>
                  </a:lnTo>
                  <a:lnTo>
                    <a:pt x="858" y="20777"/>
                  </a:lnTo>
                  <a:lnTo>
                    <a:pt x="647" y="20587"/>
                  </a:lnTo>
                  <a:lnTo>
                    <a:pt x="469" y="20385"/>
                  </a:lnTo>
                  <a:lnTo>
                    <a:pt x="313" y="20167"/>
                  </a:lnTo>
                  <a:lnTo>
                    <a:pt x="190" y="19942"/>
                  </a:lnTo>
                  <a:lnTo>
                    <a:pt x="97" y="19707"/>
                  </a:lnTo>
                  <a:lnTo>
                    <a:pt x="32" y="19462"/>
                  </a:lnTo>
                  <a:lnTo>
                    <a:pt x="2" y="19211"/>
                  </a:lnTo>
                  <a:lnTo>
                    <a:pt x="0" y="19084"/>
                  </a:lnTo>
                  <a:lnTo>
                    <a:pt x="0" y="3374"/>
                  </a:lnTo>
                  <a:lnTo>
                    <a:pt x="2" y="3201"/>
                  </a:lnTo>
                  <a:lnTo>
                    <a:pt x="51" y="2860"/>
                  </a:lnTo>
                  <a:lnTo>
                    <a:pt x="139" y="2532"/>
                  </a:lnTo>
                  <a:lnTo>
                    <a:pt x="271" y="2215"/>
                  </a:lnTo>
                  <a:lnTo>
                    <a:pt x="438" y="1915"/>
                  </a:lnTo>
                  <a:lnTo>
                    <a:pt x="645" y="1624"/>
                  </a:lnTo>
                  <a:lnTo>
                    <a:pt x="886" y="1357"/>
                  </a:lnTo>
                  <a:lnTo>
                    <a:pt x="1155" y="1106"/>
                  </a:lnTo>
                  <a:lnTo>
                    <a:pt x="1459" y="876"/>
                  </a:lnTo>
                  <a:lnTo>
                    <a:pt x="1791" y="672"/>
                  </a:lnTo>
                  <a:lnTo>
                    <a:pt x="2144" y="489"/>
                  </a:lnTo>
                  <a:lnTo>
                    <a:pt x="2524" y="332"/>
                  </a:lnTo>
                  <a:lnTo>
                    <a:pt x="2923" y="206"/>
                  </a:lnTo>
                  <a:lnTo>
                    <a:pt x="3341" y="105"/>
                  </a:lnTo>
                  <a:lnTo>
                    <a:pt x="3775" y="39"/>
                  </a:lnTo>
                  <a:lnTo>
                    <a:pt x="4225" y="2"/>
                  </a:lnTo>
                  <a:lnTo>
                    <a:pt x="4452" y="0"/>
                  </a:lnTo>
                  <a:lnTo>
                    <a:pt x="17145" y="0"/>
                  </a:lnTo>
                  <a:lnTo>
                    <a:pt x="17375" y="2"/>
                  </a:lnTo>
                  <a:lnTo>
                    <a:pt x="17823" y="39"/>
                  </a:lnTo>
                  <a:lnTo>
                    <a:pt x="18257" y="105"/>
                  </a:lnTo>
                  <a:lnTo>
                    <a:pt x="18674" y="206"/>
                  </a:lnTo>
                  <a:lnTo>
                    <a:pt x="19076" y="332"/>
                  </a:lnTo>
                  <a:lnTo>
                    <a:pt x="19454" y="489"/>
                  </a:lnTo>
                  <a:lnTo>
                    <a:pt x="19811" y="672"/>
                  </a:lnTo>
                  <a:lnTo>
                    <a:pt x="20141" y="876"/>
                  </a:lnTo>
                  <a:lnTo>
                    <a:pt x="20442" y="1106"/>
                  </a:lnTo>
                  <a:lnTo>
                    <a:pt x="20716" y="1357"/>
                  </a:lnTo>
                  <a:lnTo>
                    <a:pt x="20957" y="1624"/>
                  </a:lnTo>
                  <a:lnTo>
                    <a:pt x="21159" y="1915"/>
                  </a:lnTo>
                  <a:lnTo>
                    <a:pt x="21331" y="2215"/>
                  </a:lnTo>
                  <a:lnTo>
                    <a:pt x="21461" y="2532"/>
                  </a:lnTo>
                  <a:lnTo>
                    <a:pt x="21551" y="2860"/>
                  </a:lnTo>
                  <a:lnTo>
                    <a:pt x="21595" y="3201"/>
                  </a:lnTo>
                  <a:lnTo>
                    <a:pt x="21600" y="3374"/>
                  </a:lnTo>
                  <a:lnTo>
                    <a:pt x="21600" y="14893"/>
                  </a:lnTo>
                  <a:lnTo>
                    <a:pt x="21595" y="14981"/>
                  </a:lnTo>
                  <a:lnTo>
                    <a:pt x="21551" y="15146"/>
                  </a:lnTo>
                  <a:lnTo>
                    <a:pt x="21468" y="15295"/>
                  </a:lnTo>
                  <a:lnTo>
                    <a:pt x="21347" y="15431"/>
                  </a:lnTo>
                  <a:lnTo>
                    <a:pt x="21196" y="15545"/>
                  </a:lnTo>
                  <a:lnTo>
                    <a:pt x="21015" y="15637"/>
                  </a:lnTo>
                  <a:lnTo>
                    <a:pt x="20820" y="15700"/>
                  </a:lnTo>
                  <a:lnTo>
                    <a:pt x="20602" y="15733"/>
                  </a:lnTo>
                  <a:lnTo>
                    <a:pt x="20486" y="15738"/>
                  </a:lnTo>
                  <a:lnTo>
                    <a:pt x="20373" y="15733"/>
                  </a:lnTo>
                  <a:lnTo>
                    <a:pt x="20155" y="15700"/>
                  </a:lnTo>
                  <a:lnTo>
                    <a:pt x="19955" y="15637"/>
                  </a:lnTo>
                  <a:lnTo>
                    <a:pt x="19776" y="15545"/>
                  </a:lnTo>
                  <a:lnTo>
                    <a:pt x="19628" y="15431"/>
                  </a:lnTo>
                  <a:lnTo>
                    <a:pt x="19507" y="15295"/>
                  </a:lnTo>
                  <a:lnTo>
                    <a:pt x="19419" y="15146"/>
                  </a:lnTo>
                  <a:lnTo>
                    <a:pt x="19377" y="14981"/>
                  </a:lnTo>
                  <a:lnTo>
                    <a:pt x="19373" y="14893"/>
                  </a:lnTo>
                  <a:lnTo>
                    <a:pt x="19373" y="3374"/>
                  </a:lnTo>
                  <a:lnTo>
                    <a:pt x="19370" y="3288"/>
                  </a:lnTo>
                  <a:lnTo>
                    <a:pt x="19350" y="3119"/>
                  </a:lnTo>
                  <a:lnTo>
                    <a:pt x="19303" y="2954"/>
                  </a:lnTo>
                  <a:lnTo>
                    <a:pt x="19240" y="2795"/>
                  </a:lnTo>
                  <a:lnTo>
                    <a:pt x="19152" y="2642"/>
                  </a:lnTo>
                  <a:lnTo>
                    <a:pt x="19050" y="2502"/>
                  </a:lnTo>
                  <a:lnTo>
                    <a:pt x="18932" y="2366"/>
                  </a:lnTo>
                  <a:lnTo>
                    <a:pt x="18795" y="2240"/>
                  </a:lnTo>
                  <a:lnTo>
                    <a:pt x="18642" y="2126"/>
                  </a:lnTo>
                  <a:lnTo>
                    <a:pt x="18477" y="2022"/>
                  </a:lnTo>
                  <a:lnTo>
                    <a:pt x="18301" y="1932"/>
                  </a:lnTo>
                  <a:lnTo>
                    <a:pt x="18111" y="1853"/>
                  </a:lnTo>
                  <a:lnTo>
                    <a:pt x="17911" y="1790"/>
                  </a:lnTo>
                  <a:lnTo>
                    <a:pt x="17702" y="1739"/>
                  </a:lnTo>
                  <a:lnTo>
                    <a:pt x="17486" y="1705"/>
                  </a:lnTo>
                  <a:lnTo>
                    <a:pt x="17261" y="1688"/>
                  </a:lnTo>
                  <a:lnTo>
                    <a:pt x="4339" y="1688"/>
                  </a:lnTo>
                  <a:lnTo>
                    <a:pt x="4116" y="1705"/>
                  </a:lnTo>
                  <a:lnTo>
                    <a:pt x="3898" y="1739"/>
                  </a:lnTo>
                  <a:lnTo>
                    <a:pt x="3687" y="1790"/>
                  </a:lnTo>
                  <a:lnTo>
                    <a:pt x="3487" y="1853"/>
                  </a:lnTo>
                  <a:lnTo>
                    <a:pt x="3299" y="1932"/>
                  </a:lnTo>
                  <a:lnTo>
                    <a:pt x="3123" y="2022"/>
                  </a:lnTo>
                  <a:lnTo>
                    <a:pt x="2956" y="2126"/>
                  </a:lnTo>
                  <a:lnTo>
                    <a:pt x="2805" y="2240"/>
                  </a:lnTo>
                  <a:lnTo>
                    <a:pt x="2668" y="2366"/>
                  </a:lnTo>
                  <a:lnTo>
                    <a:pt x="2547" y="2502"/>
                  </a:lnTo>
                  <a:lnTo>
                    <a:pt x="2445" y="2642"/>
                  </a:lnTo>
                  <a:lnTo>
                    <a:pt x="2362" y="2795"/>
                  </a:lnTo>
                  <a:lnTo>
                    <a:pt x="2295" y="2954"/>
                  </a:lnTo>
                  <a:lnTo>
                    <a:pt x="2250" y="3119"/>
                  </a:lnTo>
                  <a:lnTo>
                    <a:pt x="2227" y="3288"/>
                  </a:lnTo>
                  <a:lnTo>
                    <a:pt x="2227" y="19084"/>
                  </a:lnTo>
                  <a:lnTo>
                    <a:pt x="2232" y="19170"/>
                  </a:lnTo>
                  <a:lnTo>
                    <a:pt x="2269" y="19330"/>
                  </a:lnTo>
                  <a:lnTo>
                    <a:pt x="2346" y="19476"/>
                  </a:lnTo>
                  <a:lnTo>
                    <a:pt x="2462" y="19606"/>
                  </a:lnTo>
                  <a:lnTo>
                    <a:pt x="2531" y="19664"/>
                  </a:lnTo>
                  <a:lnTo>
                    <a:pt x="2619" y="19722"/>
                  </a:lnTo>
                  <a:lnTo>
                    <a:pt x="2812" y="19816"/>
                  </a:lnTo>
                  <a:lnTo>
                    <a:pt x="3030" y="19879"/>
                  </a:lnTo>
                  <a:lnTo>
                    <a:pt x="3260" y="19912"/>
                  </a:lnTo>
                  <a:lnTo>
                    <a:pt x="3378" y="19914"/>
                  </a:lnTo>
                  <a:lnTo>
                    <a:pt x="3489" y="19910"/>
                  </a:lnTo>
                  <a:lnTo>
                    <a:pt x="3701" y="19879"/>
                  </a:lnTo>
                  <a:lnTo>
                    <a:pt x="3891" y="19819"/>
                  </a:lnTo>
                  <a:lnTo>
                    <a:pt x="4062" y="19729"/>
                  </a:lnTo>
                  <a:lnTo>
                    <a:pt x="4139" y="19675"/>
                  </a:lnTo>
                  <a:lnTo>
                    <a:pt x="10000" y="15106"/>
                  </a:lnTo>
                  <a:lnTo>
                    <a:pt x="10083" y="15048"/>
                  </a:lnTo>
                  <a:lnTo>
                    <a:pt x="10269" y="14953"/>
                  </a:lnTo>
                  <a:lnTo>
                    <a:pt x="10471" y="14888"/>
                  </a:lnTo>
                  <a:lnTo>
                    <a:pt x="10689" y="14854"/>
                  </a:lnTo>
                  <a:lnTo>
                    <a:pt x="10800" y="14852"/>
                  </a:lnTo>
                  <a:lnTo>
                    <a:pt x="10911" y="14854"/>
                  </a:lnTo>
                  <a:lnTo>
                    <a:pt x="11129" y="14888"/>
                  </a:lnTo>
                  <a:lnTo>
                    <a:pt x="11334" y="14953"/>
                  </a:lnTo>
                  <a:lnTo>
                    <a:pt x="11517" y="15048"/>
                  </a:lnTo>
                  <a:lnTo>
                    <a:pt x="11598" y="15106"/>
                  </a:lnTo>
                  <a:lnTo>
                    <a:pt x="17463" y="19675"/>
                  </a:lnTo>
                  <a:lnTo>
                    <a:pt x="17540" y="19729"/>
                  </a:lnTo>
                  <a:lnTo>
                    <a:pt x="17709" y="19819"/>
                  </a:lnTo>
                  <a:lnTo>
                    <a:pt x="17897" y="19879"/>
                  </a:lnTo>
                  <a:lnTo>
                    <a:pt x="18104" y="19910"/>
                  </a:lnTo>
                  <a:lnTo>
                    <a:pt x="18217" y="19914"/>
                  </a:lnTo>
                  <a:lnTo>
                    <a:pt x="18333" y="19912"/>
                  </a:lnTo>
                  <a:lnTo>
                    <a:pt x="18565" y="19877"/>
                  </a:lnTo>
                  <a:lnTo>
                    <a:pt x="18781" y="19814"/>
                  </a:lnTo>
                  <a:lnTo>
                    <a:pt x="18976" y="19717"/>
                  </a:lnTo>
                  <a:lnTo>
                    <a:pt x="19060" y="19659"/>
                  </a:lnTo>
                  <a:lnTo>
                    <a:pt x="19136" y="19599"/>
                  </a:lnTo>
                  <a:lnTo>
                    <a:pt x="19252" y="19467"/>
                  </a:lnTo>
                  <a:lnTo>
                    <a:pt x="19329" y="19320"/>
                  </a:lnTo>
                  <a:lnTo>
                    <a:pt x="19370" y="19158"/>
                  </a:lnTo>
                  <a:lnTo>
                    <a:pt x="19373" y="19070"/>
                  </a:lnTo>
                  <a:lnTo>
                    <a:pt x="19377" y="18984"/>
                  </a:lnTo>
                  <a:lnTo>
                    <a:pt x="19419" y="18819"/>
                  </a:lnTo>
                  <a:lnTo>
                    <a:pt x="19507" y="18667"/>
                  </a:lnTo>
                  <a:lnTo>
                    <a:pt x="19628" y="18532"/>
                  </a:lnTo>
                  <a:lnTo>
                    <a:pt x="19776" y="18420"/>
                  </a:lnTo>
                  <a:lnTo>
                    <a:pt x="19955" y="18328"/>
                  </a:lnTo>
                  <a:lnTo>
                    <a:pt x="20155" y="18261"/>
                  </a:lnTo>
                  <a:lnTo>
                    <a:pt x="20373" y="18230"/>
                  </a:lnTo>
                  <a:lnTo>
                    <a:pt x="20486" y="18226"/>
                  </a:lnTo>
                  <a:lnTo>
                    <a:pt x="20602" y="18230"/>
                  </a:lnTo>
                  <a:lnTo>
                    <a:pt x="20820" y="18261"/>
                  </a:lnTo>
                  <a:lnTo>
                    <a:pt x="21015" y="18328"/>
                  </a:lnTo>
                  <a:lnTo>
                    <a:pt x="21196" y="18420"/>
                  </a:lnTo>
                  <a:lnTo>
                    <a:pt x="21347" y="18532"/>
                  </a:lnTo>
                  <a:lnTo>
                    <a:pt x="21468" y="18667"/>
                  </a:lnTo>
                  <a:lnTo>
                    <a:pt x="21551" y="18819"/>
                  </a:lnTo>
                  <a:lnTo>
                    <a:pt x="21595" y="18984"/>
                  </a:lnTo>
                  <a:lnTo>
                    <a:pt x="21600" y="19070"/>
                  </a:lnTo>
                  <a:lnTo>
                    <a:pt x="21598" y="19198"/>
                  </a:lnTo>
                  <a:lnTo>
                    <a:pt x="21565" y="19450"/>
                  </a:lnTo>
                  <a:lnTo>
                    <a:pt x="21500" y="19694"/>
                  </a:lnTo>
                  <a:lnTo>
                    <a:pt x="21407" y="19930"/>
                  </a:lnTo>
                  <a:lnTo>
                    <a:pt x="21284" y="20158"/>
                  </a:lnTo>
                  <a:lnTo>
                    <a:pt x="21129" y="20373"/>
                  </a:lnTo>
                  <a:lnTo>
                    <a:pt x="20950" y="20579"/>
                  </a:lnTo>
                  <a:lnTo>
                    <a:pt x="20739" y="20770"/>
                  </a:lnTo>
                  <a:lnTo>
                    <a:pt x="20626" y="20860"/>
                  </a:lnTo>
                  <a:lnTo>
                    <a:pt x="20503" y="20948"/>
                  </a:lnTo>
                  <a:lnTo>
                    <a:pt x="20240" y="21108"/>
                  </a:lnTo>
                  <a:lnTo>
                    <a:pt x="19957" y="21247"/>
                  </a:lnTo>
                  <a:lnTo>
                    <a:pt x="19660" y="21363"/>
                  </a:lnTo>
                  <a:lnTo>
                    <a:pt x="19350" y="21459"/>
                  </a:lnTo>
                  <a:lnTo>
                    <a:pt x="19025" y="21530"/>
                  </a:lnTo>
                  <a:lnTo>
                    <a:pt x="18695" y="21577"/>
                  </a:lnTo>
                  <a:lnTo>
                    <a:pt x="18359" y="21600"/>
                  </a:lnTo>
                  <a:lnTo>
                    <a:pt x="18192" y="21600"/>
                  </a:lnTo>
                  <a:lnTo>
                    <a:pt x="18020" y="21598"/>
                  </a:lnTo>
                  <a:lnTo>
                    <a:pt x="17693" y="21570"/>
                  </a:lnTo>
                  <a:lnTo>
                    <a:pt x="17375" y="21523"/>
                  </a:lnTo>
                  <a:lnTo>
                    <a:pt x="17071" y="21449"/>
                  </a:lnTo>
                  <a:lnTo>
                    <a:pt x="16779" y="21356"/>
                  </a:lnTo>
                  <a:lnTo>
                    <a:pt x="16498" y="21236"/>
                  </a:lnTo>
                  <a:lnTo>
                    <a:pt x="16234" y="21099"/>
                  </a:lnTo>
                  <a:lnTo>
                    <a:pt x="15983" y="20941"/>
                  </a:lnTo>
                  <a:lnTo>
                    <a:pt x="15867" y="20849"/>
                  </a:lnTo>
                  <a:lnTo>
                    <a:pt x="10800" y="16904"/>
                  </a:lnTo>
                  <a:lnTo>
                    <a:pt x="5735" y="20849"/>
                  </a:lnTo>
                  <a:lnTo>
                    <a:pt x="5619" y="20937"/>
                  </a:lnTo>
                  <a:lnTo>
                    <a:pt x="5371" y="21097"/>
                  </a:lnTo>
                  <a:lnTo>
                    <a:pt x="5107" y="21236"/>
                  </a:lnTo>
                  <a:lnTo>
                    <a:pt x="4826" y="21352"/>
                  </a:lnTo>
                  <a:lnTo>
                    <a:pt x="4536" y="21447"/>
                  </a:lnTo>
                  <a:lnTo>
                    <a:pt x="4230" y="21519"/>
                  </a:lnTo>
                  <a:lnTo>
                    <a:pt x="3912" y="21570"/>
                  </a:lnTo>
                  <a:lnTo>
                    <a:pt x="3585" y="21598"/>
                  </a:lnTo>
                  <a:lnTo>
                    <a:pt x="3417" y="21600"/>
                  </a:lnTo>
                  <a:lnTo>
                    <a:pt x="3357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600"/>
              </a:pPr>
              <a:endParaRPr/>
            </a:p>
          </p:txBody>
        </p:sp>
      </p:grpSp>
      <p:grpSp>
        <p:nvGrpSpPr>
          <p:cNvPr id="121" name="그룹 33"/>
          <p:cNvGrpSpPr/>
          <p:nvPr/>
        </p:nvGrpSpPr>
        <p:grpSpPr>
          <a:xfrm>
            <a:off x="7593486" y="4547453"/>
            <a:ext cx="514037" cy="514037"/>
            <a:chOff x="0" y="0"/>
            <a:chExt cx="514036" cy="514036"/>
          </a:xfrm>
        </p:grpSpPr>
        <p:sp>
          <p:nvSpPr>
            <p:cNvPr id="119" name="타원 34"/>
            <p:cNvSpPr/>
            <p:nvPr/>
          </p:nvSpPr>
          <p:spPr>
            <a:xfrm>
              <a:off x="-1" y="-1"/>
              <a:ext cx="514038" cy="514038"/>
            </a:xfrm>
            <a:prstGeom prst="ellipse">
              <a:avLst/>
            </a:prstGeom>
            <a:solidFill>
              <a:srgbClr val="FAC3BE"/>
            </a:solidFill>
            <a:ln w="25400" cap="flat">
              <a:solidFill>
                <a:srgbClr val="FF999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6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" name="Freeform 9"/>
            <p:cNvSpPr/>
            <p:nvPr/>
          </p:nvSpPr>
          <p:spPr>
            <a:xfrm>
              <a:off x="177164" y="151123"/>
              <a:ext cx="160486" cy="2117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57" y="21600"/>
                  </a:moveTo>
                  <a:lnTo>
                    <a:pt x="3190" y="21600"/>
                  </a:lnTo>
                  <a:lnTo>
                    <a:pt x="2858" y="21575"/>
                  </a:lnTo>
                  <a:lnTo>
                    <a:pt x="2536" y="21528"/>
                  </a:lnTo>
                  <a:lnTo>
                    <a:pt x="2220" y="21454"/>
                  </a:lnTo>
                  <a:lnTo>
                    <a:pt x="1916" y="21361"/>
                  </a:lnTo>
                  <a:lnTo>
                    <a:pt x="1624" y="21247"/>
                  </a:lnTo>
                  <a:lnTo>
                    <a:pt x="1350" y="21109"/>
                  </a:lnTo>
                  <a:lnTo>
                    <a:pt x="1093" y="20953"/>
                  </a:lnTo>
                  <a:lnTo>
                    <a:pt x="972" y="20867"/>
                  </a:lnTo>
                  <a:lnTo>
                    <a:pt x="858" y="20777"/>
                  </a:lnTo>
                  <a:lnTo>
                    <a:pt x="647" y="20587"/>
                  </a:lnTo>
                  <a:lnTo>
                    <a:pt x="469" y="20385"/>
                  </a:lnTo>
                  <a:lnTo>
                    <a:pt x="313" y="20167"/>
                  </a:lnTo>
                  <a:lnTo>
                    <a:pt x="190" y="19942"/>
                  </a:lnTo>
                  <a:lnTo>
                    <a:pt x="97" y="19707"/>
                  </a:lnTo>
                  <a:lnTo>
                    <a:pt x="32" y="19462"/>
                  </a:lnTo>
                  <a:lnTo>
                    <a:pt x="2" y="19211"/>
                  </a:lnTo>
                  <a:lnTo>
                    <a:pt x="0" y="19084"/>
                  </a:lnTo>
                  <a:lnTo>
                    <a:pt x="0" y="3374"/>
                  </a:lnTo>
                  <a:lnTo>
                    <a:pt x="2" y="3201"/>
                  </a:lnTo>
                  <a:lnTo>
                    <a:pt x="51" y="2860"/>
                  </a:lnTo>
                  <a:lnTo>
                    <a:pt x="139" y="2532"/>
                  </a:lnTo>
                  <a:lnTo>
                    <a:pt x="271" y="2215"/>
                  </a:lnTo>
                  <a:lnTo>
                    <a:pt x="438" y="1915"/>
                  </a:lnTo>
                  <a:lnTo>
                    <a:pt x="645" y="1624"/>
                  </a:lnTo>
                  <a:lnTo>
                    <a:pt x="886" y="1357"/>
                  </a:lnTo>
                  <a:lnTo>
                    <a:pt x="1155" y="1106"/>
                  </a:lnTo>
                  <a:lnTo>
                    <a:pt x="1459" y="876"/>
                  </a:lnTo>
                  <a:lnTo>
                    <a:pt x="1791" y="672"/>
                  </a:lnTo>
                  <a:lnTo>
                    <a:pt x="2144" y="489"/>
                  </a:lnTo>
                  <a:lnTo>
                    <a:pt x="2524" y="332"/>
                  </a:lnTo>
                  <a:lnTo>
                    <a:pt x="2923" y="206"/>
                  </a:lnTo>
                  <a:lnTo>
                    <a:pt x="3341" y="105"/>
                  </a:lnTo>
                  <a:lnTo>
                    <a:pt x="3775" y="39"/>
                  </a:lnTo>
                  <a:lnTo>
                    <a:pt x="4225" y="2"/>
                  </a:lnTo>
                  <a:lnTo>
                    <a:pt x="4452" y="0"/>
                  </a:lnTo>
                  <a:lnTo>
                    <a:pt x="17145" y="0"/>
                  </a:lnTo>
                  <a:lnTo>
                    <a:pt x="17375" y="2"/>
                  </a:lnTo>
                  <a:lnTo>
                    <a:pt x="17823" y="39"/>
                  </a:lnTo>
                  <a:lnTo>
                    <a:pt x="18257" y="105"/>
                  </a:lnTo>
                  <a:lnTo>
                    <a:pt x="18674" y="206"/>
                  </a:lnTo>
                  <a:lnTo>
                    <a:pt x="19076" y="332"/>
                  </a:lnTo>
                  <a:lnTo>
                    <a:pt x="19454" y="489"/>
                  </a:lnTo>
                  <a:lnTo>
                    <a:pt x="19811" y="672"/>
                  </a:lnTo>
                  <a:lnTo>
                    <a:pt x="20141" y="876"/>
                  </a:lnTo>
                  <a:lnTo>
                    <a:pt x="20442" y="1106"/>
                  </a:lnTo>
                  <a:lnTo>
                    <a:pt x="20716" y="1357"/>
                  </a:lnTo>
                  <a:lnTo>
                    <a:pt x="20957" y="1624"/>
                  </a:lnTo>
                  <a:lnTo>
                    <a:pt x="21159" y="1915"/>
                  </a:lnTo>
                  <a:lnTo>
                    <a:pt x="21331" y="2215"/>
                  </a:lnTo>
                  <a:lnTo>
                    <a:pt x="21461" y="2532"/>
                  </a:lnTo>
                  <a:lnTo>
                    <a:pt x="21551" y="2860"/>
                  </a:lnTo>
                  <a:lnTo>
                    <a:pt x="21595" y="3201"/>
                  </a:lnTo>
                  <a:lnTo>
                    <a:pt x="21600" y="3374"/>
                  </a:lnTo>
                  <a:lnTo>
                    <a:pt x="21600" y="14893"/>
                  </a:lnTo>
                  <a:lnTo>
                    <a:pt x="21595" y="14981"/>
                  </a:lnTo>
                  <a:lnTo>
                    <a:pt x="21551" y="15146"/>
                  </a:lnTo>
                  <a:lnTo>
                    <a:pt x="21468" y="15295"/>
                  </a:lnTo>
                  <a:lnTo>
                    <a:pt x="21347" y="15431"/>
                  </a:lnTo>
                  <a:lnTo>
                    <a:pt x="21196" y="15545"/>
                  </a:lnTo>
                  <a:lnTo>
                    <a:pt x="21015" y="15637"/>
                  </a:lnTo>
                  <a:lnTo>
                    <a:pt x="20820" y="15700"/>
                  </a:lnTo>
                  <a:lnTo>
                    <a:pt x="20602" y="15733"/>
                  </a:lnTo>
                  <a:lnTo>
                    <a:pt x="20486" y="15738"/>
                  </a:lnTo>
                  <a:lnTo>
                    <a:pt x="20373" y="15733"/>
                  </a:lnTo>
                  <a:lnTo>
                    <a:pt x="20155" y="15700"/>
                  </a:lnTo>
                  <a:lnTo>
                    <a:pt x="19955" y="15637"/>
                  </a:lnTo>
                  <a:lnTo>
                    <a:pt x="19776" y="15545"/>
                  </a:lnTo>
                  <a:lnTo>
                    <a:pt x="19628" y="15431"/>
                  </a:lnTo>
                  <a:lnTo>
                    <a:pt x="19507" y="15295"/>
                  </a:lnTo>
                  <a:lnTo>
                    <a:pt x="19419" y="15146"/>
                  </a:lnTo>
                  <a:lnTo>
                    <a:pt x="19377" y="14981"/>
                  </a:lnTo>
                  <a:lnTo>
                    <a:pt x="19373" y="14893"/>
                  </a:lnTo>
                  <a:lnTo>
                    <a:pt x="19373" y="3374"/>
                  </a:lnTo>
                  <a:lnTo>
                    <a:pt x="19370" y="3288"/>
                  </a:lnTo>
                  <a:lnTo>
                    <a:pt x="19350" y="3119"/>
                  </a:lnTo>
                  <a:lnTo>
                    <a:pt x="19303" y="2954"/>
                  </a:lnTo>
                  <a:lnTo>
                    <a:pt x="19240" y="2795"/>
                  </a:lnTo>
                  <a:lnTo>
                    <a:pt x="19152" y="2642"/>
                  </a:lnTo>
                  <a:lnTo>
                    <a:pt x="19050" y="2502"/>
                  </a:lnTo>
                  <a:lnTo>
                    <a:pt x="18932" y="2366"/>
                  </a:lnTo>
                  <a:lnTo>
                    <a:pt x="18795" y="2240"/>
                  </a:lnTo>
                  <a:lnTo>
                    <a:pt x="18642" y="2126"/>
                  </a:lnTo>
                  <a:lnTo>
                    <a:pt x="18477" y="2022"/>
                  </a:lnTo>
                  <a:lnTo>
                    <a:pt x="18301" y="1932"/>
                  </a:lnTo>
                  <a:lnTo>
                    <a:pt x="18111" y="1853"/>
                  </a:lnTo>
                  <a:lnTo>
                    <a:pt x="17911" y="1790"/>
                  </a:lnTo>
                  <a:lnTo>
                    <a:pt x="17702" y="1739"/>
                  </a:lnTo>
                  <a:lnTo>
                    <a:pt x="17486" y="1705"/>
                  </a:lnTo>
                  <a:lnTo>
                    <a:pt x="17261" y="1688"/>
                  </a:lnTo>
                  <a:lnTo>
                    <a:pt x="4339" y="1688"/>
                  </a:lnTo>
                  <a:lnTo>
                    <a:pt x="4116" y="1705"/>
                  </a:lnTo>
                  <a:lnTo>
                    <a:pt x="3898" y="1739"/>
                  </a:lnTo>
                  <a:lnTo>
                    <a:pt x="3687" y="1790"/>
                  </a:lnTo>
                  <a:lnTo>
                    <a:pt x="3487" y="1853"/>
                  </a:lnTo>
                  <a:lnTo>
                    <a:pt x="3299" y="1932"/>
                  </a:lnTo>
                  <a:lnTo>
                    <a:pt x="3123" y="2022"/>
                  </a:lnTo>
                  <a:lnTo>
                    <a:pt x="2956" y="2126"/>
                  </a:lnTo>
                  <a:lnTo>
                    <a:pt x="2805" y="2240"/>
                  </a:lnTo>
                  <a:lnTo>
                    <a:pt x="2668" y="2366"/>
                  </a:lnTo>
                  <a:lnTo>
                    <a:pt x="2547" y="2502"/>
                  </a:lnTo>
                  <a:lnTo>
                    <a:pt x="2445" y="2642"/>
                  </a:lnTo>
                  <a:lnTo>
                    <a:pt x="2362" y="2795"/>
                  </a:lnTo>
                  <a:lnTo>
                    <a:pt x="2295" y="2954"/>
                  </a:lnTo>
                  <a:lnTo>
                    <a:pt x="2250" y="3119"/>
                  </a:lnTo>
                  <a:lnTo>
                    <a:pt x="2227" y="3288"/>
                  </a:lnTo>
                  <a:lnTo>
                    <a:pt x="2227" y="19084"/>
                  </a:lnTo>
                  <a:lnTo>
                    <a:pt x="2232" y="19170"/>
                  </a:lnTo>
                  <a:lnTo>
                    <a:pt x="2269" y="19330"/>
                  </a:lnTo>
                  <a:lnTo>
                    <a:pt x="2346" y="19476"/>
                  </a:lnTo>
                  <a:lnTo>
                    <a:pt x="2462" y="19606"/>
                  </a:lnTo>
                  <a:lnTo>
                    <a:pt x="2531" y="19664"/>
                  </a:lnTo>
                  <a:lnTo>
                    <a:pt x="2619" y="19722"/>
                  </a:lnTo>
                  <a:lnTo>
                    <a:pt x="2812" y="19816"/>
                  </a:lnTo>
                  <a:lnTo>
                    <a:pt x="3030" y="19879"/>
                  </a:lnTo>
                  <a:lnTo>
                    <a:pt x="3260" y="19912"/>
                  </a:lnTo>
                  <a:lnTo>
                    <a:pt x="3378" y="19914"/>
                  </a:lnTo>
                  <a:lnTo>
                    <a:pt x="3489" y="19910"/>
                  </a:lnTo>
                  <a:lnTo>
                    <a:pt x="3701" y="19879"/>
                  </a:lnTo>
                  <a:lnTo>
                    <a:pt x="3891" y="19819"/>
                  </a:lnTo>
                  <a:lnTo>
                    <a:pt x="4062" y="19729"/>
                  </a:lnTo>
                  <a:lnTo>
                    <a:pt x="4139" y="19675"/>
                  </a:lnTo>
                  <a:lnTo>
                    <a:pt x="10000" y="15106"/>
                  </a:lnTo>
                  <a:lnTo>
                    <a:pt x="10083" y="15048"/>
                  </a:lnTo>
                  <a:lnTo>
                    <a:pt x="10269" y="14953"/>
                  </a:lnTo>
                  <a:lnTo>
                    <a:pt x="10471" y="14888"/>
                  </a:lnTo>
                  <a:lnTo>
                    <a:pt x="10689" y="14854"/>
                  </a:lnTo>
                  <a:lnTo>
                    <a:pt x="10800" y="14852"/>
                  </a:lnTo>
                  <a:lnTo>
                    <a:pt x="10911" y="14854"/>
                  </a:lnTo>
                  <a:lnTo>
                    <a:pt x="11129" y="14888"/>
                  </a:lnTo>
                  <a:lnTo>
                    <a:pt x="11334" y="14953"/>
                  </a:lnTo>
                  <a:lnTo>
                    <a:pt x="11517" y="15048"/>
                  </a:lnTo>
                  <a:lnTo>
                    <a:pt x="11598" y="15106"/>
                  </a:lnTo>
                  <a:lnTo>
                    <a:pt x="17463" y="19675"/>
                  </a:lnTo>
                  <a:lnTo>
                    <a:pt x="17540" y="19729"/>
                  </a:lnTo>
                  <a:lnTo>
                    <a:pt x="17709" y="19819"/>
                  </a:lnTo>
                  <a:lnTo>
                    <a:pt x="17897" y="19879"/>
                  </a:lnTo>
                  <a:lnTo>
                    <a:pt x="18104" y="19910"/>
                  </a:lnTo>
                  <a:lnTo>
                    <a:pt x="18217" y="19914"/>
                  </a:lnTo>
                  <a:lnTo>
                    <a:pt x="18333" y="19912"/>
                  </a:lnTo>
                  <a:lnTo>
                    <a:pt x="18565" y="19877"/>
                  </a:lnTo>
                  <a:lnTo>
                    <a:pt x="18781" y="19814"/>
                  </a:lnTo>
                  <a:lnTo>
                    <a:pt x="18976" y="19717"/>
                  </a:lnTo>
                  <a:lnTo>
                    <a:pt x="19060" y="19659"/>
                  </a:lnTo>
                  <a:lnTo>
                    <a:pt x="19136" y="19599"/>
                  </a:lnTo>
                  <a:lnTo>
                    <a:pt x="19252" y="19467"/>
                  </a:lnTo>
                  <a:lnTo>
                    <a:pt x="19329" y="19320"/>
                  </a:lnTo>
                  <a:lnTo>
                    <a:pt x="19370" y="19158"/>
                  </a:lnTo>
                  <a:lnTo>
                    <a:pt x="19373" y="19070"/>
                  </a:lnTo>
                  <a:lnTo>
                    <a:pt x="19377" y="18984"/>
                  </a:lnTo>
                  <a:lnTo>
                    <a:pt x="19419" y="18819"/>
                  </a:lnTo>
                  <a:lnTo>
                    <a:pt x="19507" y="18667"/>
                  </a:lnTo>
                  <a:lnTo>
                    <a:pt x="19628" y="18532"/>
                  </a:lnTo>
                  <a:lnTo>
                    <a:pt x="19776" y="18420"/>
                  </a:lnTo>
                  <a:lnTo>
                    <a:pt x="19955" y="18328"/>
                  </a:lnTo>
                  <a:lnTo>
                    <a:pt x="20155" y="18261"/>
                  </a:lnTo>
                  <a:lnTo>
                    <a:pt x="20373" y="18230"/>
                  </a:lnTo>
                  <a:lnTo>
                    <a:pt x="20486" y="18226"/>
                  </a:lnTo>
                  <a:lnTo>
                    <a:pt x="20602" y="18230"/>
                  </a:lnTo>
                  <a:lnTo>
                    <a:pt x="20820" y="18261"/>
                  </a:lnTo>
                  <a:lnTo>
                    <a:pt x="21015" y="18328"/>
                  </a:lnTo>
                  <a:lnTo>
                    <a:pt x="21196" y="18420"/>
                  </a:lnTo>
                  <a:lnTo>
                    <a:pt x="21347" y="18532"/>
                  </a:lnTo>
                  <a:lnTo>
                    <a:pt x="21468" y="18667"/>
                  </a:lnTo>
                  <a:lnTo>
                    <a:pt x="21551" y="18819"/>
                  </a:lnTo>
                  <a:lnTo>
                    <a:pt x="21595" y="18984"/>
                  </a:lnTo>
                  <a:lnTo>
                    <a:pt x="21600" y="19070"/>
                  </a:lnTo>
                  <a:lnTo>
                    <a:pt x="21598" y="19198"/>
                  </a:lnTo>
                  <a:lnTo>
                    <a:pt x="21565" y="19450"/>
                  </a:lnTo>
                  <a:lnTo>
                    <a:pt x="21500" y="19694"/>
                  </a:lnTo>
                  <a:lnTo>
                    <a:pt x="21407" y="19930"/>
                  </a:lnTo>
                  <a:lnTo>
                    <a:pt x="21284" y="20158"/>
                  </a:lnTo>
                  <a:lnTo>
                    <a:pt x="21129" y="20373"/>
                  </a:lnTo>
                  <a:lnTo>
                    <a:pt x="20950" y="20579"/>
                  </a:lnTo>
                  <a:lnTo>
                    <a:pt x="20739" y="20770"/>
                  </a:lnTo>
                  <a:lnTo>
                    <a:pt x="20626" y="20860"/>
                  </a:lnTo>
                  <a:lnTo>
                    <a:pt x="20503" y="20948"/>
                  </a:lnTo>
                  <a:lnTo>
                    <a:pt x="20240" y="21108"/>
                  </a:lnTo>
                  <a:lnTo>
                    <a:pt x="19957" y="21247"/>
                  </a:lnTo>
                  <a:lnTo>
                    <a:pt x="19660" y="21363"/>
                  </a:lnTo>
                  <a:lnTo>
                    <a:pt x="19350" y="21459"/>
                  </a:lnTo>
                  <a:lnTo>
                    <a:pt x="19025" y="21530"/>
                  </a:lnTo>
                  <a:lnTo>
                    <a:pt x="18695" y="21577"/>
                  </a:lnTo>
                  <a:lnTo>
                    <a:pt x="18359" y="21600"/>
                  </a:lnTo>
                  <a:lnTo>
                    <a:pt x="18192" y="21600"/>
                  </a:lnTo>
                  <a:lnTo>
                    <a:pt x="18020" y="21598"/>
                  </a:lnTo>
                  <a:lnTo>
                    <a:pt x="17693" y="21570"/>
                  </a:lnTo>
                  <a:lnTo>
                    <a:pt x="17375" y="21523"/>
                  </a:lnTo>
                  <a:lnTo>
                    <a:pt x="17071" y="21449"/>
                  </a:lnTo>
                  <a:lnTo>
                    <a:pt x="16779" y="21356"/>
                  </a:lnTo>
                  <a:lnTo>
                    <a:pt x="16498" y="21236"/>
                  </a:lnTo>
                  <a:lnTo>
                    <a:pt x="16234" y="21099"/>
                  </a:lnTo>
                  <a:lnTo>
                    <a:pt x="15983" y="20941"/>
                  </a:lnTo>
                  <a:lnTo>
                    <a:pt x="15867" y="20849"/>
                  </a:lnTo>
                  <a:lnTo>
                    <a:pt x="10800" y="16904"/>
                  </a:lnTo>
                  <a:lnTo>
                    <a:pt x="5735" y="20849"/>
                  </a:lnTo>
                  <a:lnTo>
                    <a:pt x="5619" y="20937"/>
                  </a:lnTo>
                  <a:lnTo>
                    <a:pt x="5371" y="21097"/>
                  </a:lnTo>
                  <a:lnTo>
                    <a:pt x="5107" y="21236"/>
                  </a:lnTo>
                  <a:lnTo>
                    <a:pt x="4826" y="21352"/>
                  </a:lnTo>
                  <a:lnTo>
                    <a:pt x="4536" y="21447"/>
                  </a:lnTo>
                  <a:lnTo>
                    <a:pt x="4230" y="21519"/>
                  </a:lnTo>
                  <a:lnTo>
                    <a:pt x="3912" y="21570"/>
                  </a:lnTo>
                  <a:lnTo>
                    <a:pt x="3585" y="21598"/>
                  </a:lnTo>
                  <a:lnTo>
                    <a:pt x="3417" y="21600"/>
                  </a:lnTo>
                  <a:lnTo>
                    <a:pt x="3357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600"/>
              </a:pPr>
              <a:endParaRPr/>
            </a:p>
          </p:txBody>
        </p:sp>
      </p:grpSp>
      <p:sp>
        <p:nvSpPr>
          <p:cNvPr id="122" name="Freeform 9"/>
          <p:cNvSpPr/>
          <p:nvPr/>
        </p:nvSpPr>
        <p:spPr>
          <a:xfrm>
            <a:off x="7915471" y="1129913"/>
            <a:ext cx="197953" cy="2612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57" y="21600"/>
                </a:moveTo>
                <a:lnTo>
                  <a:pt x="3190" y="21600"/>
                </a:lnTo>
                <a:lnTo>
                  <a:pt x="2858" y="21575"/>
                </a:lnTo>
                <a:lnTo>
                  <a:pt x="2536" y="21528"/>
                </a:lnTo>
                <a:lnTo>
                  <a:pt x="2220" y="21454"/>
                </a:lnTo>
                <a:lnTo>
                  <a:pt x="1916" y="21361"/>
                </a:lnTo>
                <a:lnTo>
                  <a:pt x="1624" y="21247"/>
                </a:lnTo>
                <a:lnTo>
                  <a:pt x="1350" y="21109"/>
                </a:lnTo>
                <a:lnTo>
                  <a:pt x="1093" y="20953"/>
                </a:lnTo>
                <a:lnTo>
                  <a:pt x="972" y="20867"/>
                </a:lnTo>
                <a:lnTo>
                  <a:pt x="858" y="20777"/>
                </a:lnTo>
                <a:lnTo>
                  <a:pt x="647" y="20587"/>
                </a:lnTo>
                <a:lnTo>
                  <a:pt x="469" y="20385"/>
                </a:lnTo>
                <a:lnTo>
                  <a:pt x="313" y="20167"/>
                </a:lnTo>
                <a:lnTo>
                  <a:pt x="190" y="19942"/>
                </a:lnTo>
                <a:lnTo>
                  <a:pt x="97" y="19707"/>
                </a:lnTo>
                <a:lnTo>
                  <a:pt x="32" y="19462"/>
                </a:lnTo>
                <a:lnTo>
                  <a:pt x="2" y="19211"/>
                </a:lnTo>
                <a:lnTo>
                  <a:pt x="0" y="19084"/>
                </a:lnTo>
                <a:lnTo>
                  <a:pt x="0" y="3374"/>
                </a:lnTo>
                <a:lnTo>
                  <a:pt x="2" y="3201"/>
                </a:lnTo>
                <a:lnTo>
                  <a:pt x="51" y="2860"/>
                </a:lnTo>
                <a:lnTo>
                  <a:pt x="139" y="2532"/>
                </a:lnTo>
                <a:lnTo>
                  <a:pt x="271" y="2215"/>
                </a:lnTo>
                <a:lnTo>
                  <a:pt x="438" y="1915"/>
                </a:lnTo>
                <a:lnTo>
                  <a:pt x="645" y="1624"/>
                </a:lnTo>
                <a:lnTo>
                  <a:pt x="886" y="1357"/>
                </a:lnTo>
                <a:lnTo>
                  <a:pt x="1155" y="1106"/>
                </a:lnTo>
                <a:lnTo>
                  <a:pt x="1459" y="876"/>
                </a:lnTo>
                <a:lnTo>
                  <a:pt x="1791" y="672"/>
                </a:lnTo>
                <a:lnTo>
                  <a:pt x="2144" y="489"/>
                </a:lnTo>
                <a:lnTo>
                  <a:pt x="2524" y="332"/>
                </a:lnTo>
                <a:lnTo>
                  <a:pt x="2923" y="206"/>
                </a:lnTo>
                <a:lnTo>
                  <a:pt x="3341" y="105"/>
                </a:lnTo>
                <a:lnTo>
                  <a:pt x="3775" y="39"/>
                </a:lnTo>
                <a:lnTo>
                  <a:pt x="4225" y="2"/>
                </a:lnTo>
                <a:lnTo>
                  <a:pt x="4452" y="0"/>
                </a:lnTo>
                <a:lnTo>
                  <a:pt x="17145" y="0"/>
                </a:lnTo>
                <a:lnTo>
                  <a:pt x="17375" y="2"/>
                </a:lnTo>
                <a:lnTo>
                  <a:pt x="17823" y="39"/>
                </a:lnTo>
                <a:lnTo>
                  <a:pt x="18257" y="105"/>
                </a:lnTo>
                <a:lnTo>
                  <a:pt x="18674" y="206"/>
                </a:lnTo>
                <a:lnTo>
                  <a:pt x="19076" y="332"/>
                </a:lnTo>
                <a:lnTo>
                  <a:pt x="19454" y="489"/>
                </a:lnTo>
                <a:lnTo>
                  <a:pt x="19811" y="672"/>
                </a:lnTo>
                <a:lnTo>
                  <a:pt x="20141" y="876"/>
                </a:lnTo>
                <a:lnTo>
                  <a:pt x="20442" y="1106"/>
                </a:lnTo>
                <a:lnTo>
                  <a:pt x="20716" y="1357"/>
                </a:lnTo>
                <a:lnTo>
                  <a:pt x="20957" y="1624"/>
                </a:lnTo>
                <a:lnTo>
                  <a:pt x="21159" y="1915"/>
                </a:lnTo>
                <a:lnTo>
                  <a:pt x="21331" y="2215"/>
                </a:lnTo>
                <a:lnTo>
                  <a:pt x="21461" y="2532"/>
                </a:lnTo>
                <a:lnTo>
                  <a:pt x="21551" y="2860"/>
                </a:lnTo>
                <a:lnTo>
                  <a:pt x="21595" y="3201"/>
                </a:lnTo>
                <a:lnTo>
                  <a:pt x="21600" y="3374"/>
                </a:lnTo>
                <a:lnTo>
                  <a:pt x="21600" y="14893"/>
                </a:lnTo>
                <a:lnTo>
                  <a:pt x="21595" y="14981"/>
                </a:lnTo>
                <a:lnTo>
                  <a:pt x="21551" y="15146"/>
                </a:lnTo>
                <a:lnTo>
                  <a:pt x="21468" y="15295"/>
                </a:lnTo>
                <a:lnTo>
                  <a:pt x="21347" y="15431"/>
                </a:lnTo>
                <a:lnTo>
                  <a:pt x="21196" y="15545"/>
                </a:lnTo>
                <a:lnTo>
                  <a:pt x="21015" y="15637"/>
                </a:lnTo>
                <a:lnTo>
                  <a:pt x="20820" y="15700"/>
                </a:lnTo>
                <a:lnTo>
                  <a:pt x="20602" y="15733"/>
                </a:lnTo>
                <a:lnTo>
                  <a:pt x="20486" y="15738"/>
                </a:lnTo>
                <a:lnTo>
                  <a:pt x="20373" y="15733"/>
                </a:lnTo>
                <a:lnTo>
                  <a:pt x="20155" y="15700"/>
                </a:lnTo>
                <a:lnTo>
                  <a:pt x="19955" y="15637"/>
                </a:lnTo>
                <a:lnTo>
                  <a:pt x="19776" y="15545"/>
                </a:lnTo>
                <a:lnTo>
                  <a:pt x="19628" y="15431"/>
                </a:lnTo>
                <a:lnTo>
                  <a:pt x="19507" y="15295"/>
                </a:lnTo>
                <a:lnTo>
                  <a:pt x="19419" y="15146"/>
                </a:lnTo>
                <a:lnTo>
                  <a:pt x="19377" y="14981"/>
                </a:lnTo>
                <a:lnTo>
                  <a:pt x="19373" y="14893"/>
                </a:lnTo>
                <a:lnTo>
                  <a:pt x="19373" y="3374"/>
                </a:lnTo>
                <a:lnTo>
                  <a:pt x="19370" y="3288"/>
                </a:lnTo>
                <a:lnTo>
                  <a:pt x="19350" y="3119"/>
                </a:lnTo>
                <a:lnTo>
                  <a:pt x="19303" y="2954"/>
                </a:lnTo>
                <a:lnTo>
                  <a:pt x="19240" y="2795"/>
                </a:lnTo>
                <a:lnTo>
                  <a:pt x="19152" y="2642"/>
                </a:lnTo>
                <a:lnTo>
                  <a:pt x="19050" y="2502"/>
                </a:lnTo>
                <a:lnTo>
                  <a:pt x="18932" y="2366"/>
                </a:lnTo>
                <a:lnTo>
                  <a:pt x="18795" y="2240"/>
                </a:lnTo>
                <a:lnTo>
                  <a:pt x="18642" y="2126"/>
                </a:lnTo>
                <a:lnTo>
                  <a:pt x="18477" y="2022"/>
                </a:lnTo>
                <a:lnTo>
                  <a:pt x="18301" y="1932"/>
                </a:lnTo>
                <a:lnTo>
                  <a:pt x="18111" y="1853"/>
                </a:lnTo>
                <a:lnTo>
                  <a:pt x="17911" y="1790"/>
                </a:lnTo>
                <a:lnTo>
                  <a:pt x="17702" y="1739"/>
                </a:lnTo>
                <a:lnTo>
                  <a:pt x="17486" y="1705"/>
                </a:lnTo>
                <a:lnTo>
                  <a:pt x="17261" y="1688"/>
                </a:lnTo>
                <a:lnTo>
                  <a:pt x="4339" y="1688"/>
                </a:lnTo>
                <a:lnTo>
                  <a:pt x="4116" y="1705"/>
                </a:lnTo>
                <a:lnTo>
                  <a:pt x="3898" y="1739"/>
                </a:lnTo>
                <a:lnTo>
                  <a:pt x="3687" y="1790"/>
                </a:lnTo>
                <a:lnTo>
                  <a:pt x="3487" y="1853"/>
                </a:lnTo>
                <a:lnTo>
                  <a:pt x="3299" y="1932"/>
                </a:lnTo>
                <a:lnTo>
                  <a:pt x="3123" y="2022"/>
                </a:lnTo>
                <a:lnTo>
                  <a:pt x="2956" y="2126"/>
                </a:lnTo>
                <a:lnTo>
                  <a:pt x="2805" y="2240"/>
                </a:lnTo>
                <a:lnTo>
                  <a:pt x="2668" y="2366"/>
                </a:lnTo>
                <a:lnTo>
                  <a:pt x="2547" y="2502"/>
                </a:lnTo>
                <a:lnTo>
                  <a:pt x="2445" y="2642"/>
                </a:lnTo>
                <a:lnTo>
                  <a:pt x="2362" y="2795"/>
                </a:lnTo>
                <a:lnTo>
                  <a:pt x="2295" y="2954"/>
                </a:lnTo>
                <a:lnTo>
                  <a:pt x="2250" y="3119"/>
                </a:lnTo>
                <a:lnTo>
                  <a:pt x="2227" y="3288"/>
                </a:lnTo>
                <a:lnTo>
                  <a:pt x="2227" y="19084"/>
                </a:lnTo>
                <a:lnTo>
                  <a:pt x="2232" y="19170"/>
                </a:lnTo>
                <a:lnTo>
                  <a:pt x="2269" y="19330"/>
                </a:lnTo>
                <a:lnTo>
                  <a:pt x="2346" y="19476"/>
                </a:lnTo>
                <a:lnTo>
                  <a:pt x="2462" y="19606"/>
                </a:lnTo>
                <a:lnTo>
                  <a:pt x="2531" y="19664"/>
                </a:lnTo>
                <a:lnTo>
                  <a:pt x="2619" y="19722"/>
                </a:lnTo>
                <a:lnTo>
                  <a:pt x="2812" y="19816"/>
                </a:lnTo>
                <a:lnTo>
                  <a:pt x="3030" y="19879"/>
                </a:lnTo>
                <a:lnTo>
                  <a:pt x="3260" y="19912"/>
                </a:lnTo>
                <a:lnTo>
                  <a:pt x="3378" y="19914"/>
                </a:lnTo>
                <a:lnTo>
                  <a:pt x="3489" y="19910"/>
                </a:lnTo>
                <a:lnTo>
                  <a:pt x="3701" y="19879"/>
                </a:lnTo>
                <a:lnTo>
                  <a:pt x="3891" y="19819"/>
                </a:lnTo>
                <a:lnTo>
                  <a:pt x="4062" y="19729"/>
                </a:lnTo>
                <a:lnTo>
                  <a:pt x="4139" y="19675"/>
                </a:lnTo>
                <a:lnTo>
                  <a:pt x="10000" y="15106"/>
                </a:lnTo>
                <a:lnTo>
                  <a:pt x="10083" y="15048"/>
                </a:lnTo>
                <a:lnTo>
                  <a:pt x="10269" y="14953"/>
                </a:lnTo>
                <a:lnTo>
                  <a:pt x="10471" y="14888"/>
                </a:lnTo>
                <a:lnTo>
                  <a:pt x="10689" y="14854"/>
                </a:lnTo>
                <a:lnTo>
                  <a:pt x="10800" y="14852"/>
                </a:lnTo>
                <a:lnTo>
                  <a:pt x="10911" y="14854"/>
                </a:lnTo>
                <a:lnTo>
                  <a:pt x="11129" y="14888"/>
                </a:lnTo>
                <a:lnTo>
                  <a:pt x="11334" y="14953"/>
                </a:lnTo>
                <a:lnTo>
                  <a:pt x="11517" y="15048"/>
                </a:lnTo>
                <a:lnTo>
                  <a:pt x="11598" y="15106"/>
                </a:lnTo>
                <a:lnTo>
                  <a:pt x="17463" y="19675"/>
                </a:lnTo>
                <a:lnTo>
                  <a:pt x="17540" y="19729"/>
                </a:lnTo>
                <a:lnTo>
                  <a:pt x="17709" y="19819"/>
                </a:lnTo>
                <a:lnTo>
                  <a:pt x="17897" y="19879"/>
                </a:lnTo>
                <a:lnTo>
                  <a:pt x="18104" y="19910"/>
                </a:lnTo>
                <a:lnTo>
                  <a:pt x="18217" y="19914"/>
                </a:lnTo>
                <a:lnTo>
                  <a:pt x="18333" y="19912"/>
                </a:lnTo>
                <a:lnTo>
                  <a:pt x="18565" y="19877"/>
                </a:lnTo>
                <a:lnTo>
                  <a:pt x="18781" y="19814"/>
                </a:lnTo>
                <a:lnTo>
                  <a:pt x="18976" y="19717"/>
                </a:lnTo>
                <a:lnTo>
                  <a:pt x="19060" y="19659"/>
                </a:lnTo>
                <a:lnTo>
                  <a:pt x="19136" y="19599"/>
                </a:lnTo>
                <a:lnTo>
                  <a:pt x="19252" y="19467"/>
                </a:lnTo>
                <a:lnTo>
                  <a:pt x="19329" y="19320"/>
                </a:lnTo>
                <a:lnTo>
                  <a:pt x="19370" y="19158"/>
                </a:lnTo>
                <a:lnTo>
                  <a:pt x="19373" y="19070"/>
                </a:lnTo>
                <a:lnTo>
                  <a:pt x="19377" y="18984"/>
                </a:lnTo>
                <a:lnTo>
                  <a:pt x="19419" y="18819"/>
                </a:lnTo>
                <a:lnTo>
                  <a:pt x="19507" y="18667"/>
                </a:lnTo>
                <a:lnTo>
                  <a:pt x="19628" y="18532"/>
                </a:lnTo>
                <a:lnTo>
                  <a:pt x="19776" y="18420"/>
                </a:lnTo>
                <a:lnTo>
                  <a:pt x="19955" y="18328"/>
                </a:lnTo>
                <a:lnTo>
                  <a:pt x="20155" y="18261"/>
                </a:lnTo>
                <a:lnTo>
                  <a:pt x="20373" y="18230"/>
                </a:lnTo>
                <a:lnTo>
                  <a:pt x="20486" y="18226"/>
                </a:lnTo>
                <a:lnTo>
                  <a:pt x="20602" y="18230"/>
                </a:lnTo>
                <a:lnTo>
                  <a:pt x="20820" y="18261"/>
                </a:lnTo>
                <a:lnTo>
                  <a:pt x="21015" y="18328"/>
                </a:lnTo>
                <a:lnTo>
                  <a:pt x="21196" y="18420"/>
                </a:lnTo>
                <a:lnTo>
                  <a:pt x="21347" y="18532"/>
                </a:lnTo>
                <a:lnTo>
                  <a:pt x="21468" y="18667"/>
                </a:lnTo>
                <a:lnTo>
                  <a:pt x="21551" y="18819"/>
                </a:lnTo>
                <a:lnTo>
                  <a:pt x="21595" y="18984"/>
                </a:lnTo>
                <a:lnTo>
                  <a:pt x="21600" y="19070"/>
                </a:lnTo>
                <a:lnTo>
                  <a:pt x="21598" y="19198"/>
                </a:lnTo>
                <a:lnTo>
                  <a:pt x="21565" y="19450"/>
                </a:lnTo>
                <a:lnTo>
                  <a:pt x="21500" y="19694"/>
                </a:lnTo>
                <a:lnTo>
                  <a:pt x="21407" y="19930"/>
                </a:lnTo>
                <a:lnTo>
                  <a:pt x="21284" y="20158"/>
                </a:lnTo>
                <a:lnTo>
                  <a:pt x="21129" y="20373"/>
                </a:lnTo>
                <a:lnTo>
                  <a:pt x="20950" y="20579"/>
                </a:lnTo>
                <a:lnTo>
                  <a:pt x="20739" y="20770"/>
                </a:lnTo>
                <a:lnTo>
                  <a:pt x="20626" y="20860"/>
                </a:lnTo>
                <a:lnTo>
                  <a:pt x="20503" y="20948"/>
                </a:lnTo>
                <a:lnTo>
                  <a:pt x="20240" y="21108"/>
                </a:lnTo>
                <a:lnTo>
                  <a:pt x="19957" y="21247"/>
                </a:lnTo>
                <a:lnTo>
                  <a:pt x="19660" y="21363"/>
                </a:lnTo>
                <a:lnTo>
                  <a:pt x="19350" y="21459"/>
                </a:lnTo>
                <a:lnTo>
                  <a:pt x="19025" y="21530"/>
                </a:lnTo>
                <a:lnTo>
                  <a:pt x="18695" y="21577"/>
                </a:lnTo>
                <a:lnTo>
                  <a:pt x="18359" y="21600"/>
                </a:lnTo>
                <a:lnTo>
                  <a:pt x="18192" y="21600"/>
                </a:lnTo>
                <a:lnTo>
                  <a:pt x="18020" y="21598"/>
                </a:lnTo>
                <a:lnTo>
                  <a:pt x="17693" y="21570"/>
                </a:lnTo>
                <a:lnTo>
                  <a:pt x="17375" y="21523"/>
                </a:lnTo>
                <a:lnTo>
                  <a:pt x="17071" y="21449"/>
                </a:lnTo>
                <a:lnTo>
                  <a:pt x="16779" y="21356"/>
                </a:lnTo>
                <a:lnTo>
                  <a:pt x="16498" y="21236"/>
                </a:lnTo>
                <a:lnTo>
                  <a:pt x="16234" y="21099"/>
                </a:lnTo>
                <a:lnTo>
                  <a:pt x="15983" y="20941"/>
                </a:lnTo>
                <a:lnTo>
                  <a:pt x="15867" y="20849"/>
                </a:lnTo>
                <a:lnTo>
                  <a:pt x="10800" y="16904"/>
                </a:lnTo>
                <a:lnTo>
                  <a:pt x="5735" y="20849"/>
                </a:lnTo>
                <a:lnTo>
                  <a:pt x="5619" y="20937"/>
                </a:lnTo>
                <a:lnTo>
                  <a:pt x="5371" y="21097"/>
                </a:lnTo>
                <a:lnTo>
                  <a:pt x="5107" y="21236"/>
                </a:lnTo>
                <a:lnTo>
                  <a:pt x="4826" y="21352"/>
                </a:lnTo>
                <a:lnTo>
                  <a:pt x="4536" y="21447"/>
                </a:lnTo>
                <a:lnTo>
                  <a:pt x="4230" y="21519"/>
                </a:lnTo>
                <a:lnTo>
                  <a:pt x="3912" y="21570"/>
                </a:lnTo>
                <a:lnTo>
                  <a:pt x="3585" y="21598"/>
                </a:lnTo>
                <a:lnTo>
                  <a:pt x="3417" y="21600"/>
                </a:lnTo>
                <a:lnTo>
                  <a:pt x="3357" y="2160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sp>
        <p:nvSpPr>
          <p:cNvPr id="123" name="Freeform 36"/>
          <p:cNvSpPr/>
          <p:nvPr/>
        </p:nvSpPr>
        <p:spPr>
          <a:xfrm>
            <a:off x="9121892" y="1558655"/>
            <a:ext cx="179792" cy="302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416"/>
                </a:moveTo>
                <a:lnTo>
                  <a:pt x="10508" y="19432"/>
                </a:lnTo>
                <a:lnTo>
                  <a:pt x="10250" y="19485"/>
                </a:lnTo>
                <a:lnTo>
                  <a:pt x="10015" y="19571"/>
                </a:lnTo>
                <a:lnTo>
                  <a:pt x="9824" y="19683"/>
                </a:lnTo>
                <a:lnTo>
                  <a:pt x="9679" y="19822"/>
                </a:lnTo>
                <a:lnTo>
                  <a:pt x="9578" y="19977"/>
                </a:lnTo>
                <a:lnTo>
                  <a:pt x="9544" y="20142"/>
                </a:lnTo>
                <a:lnTo>
                  <a:pt x="9578" y="20313"/>
                </a:lnTo>
                <a:lnTo>
                  <a:pt x="9679" y="20463"/>
                </a:lnTo>
                <a:lnTo>
                  <a:pt x="9824" y="20596"/>
                </a:lnTo>
                <a:lnTo>
                  <a:pt x="10015" y="20708"/>
                </a:lnTo>
                <a:lnTo>
                  <a:pt x="10250" y="20794"/>
                </a:lnTo>
                <a:lnTo>
                  <a:pt x="10508" y="20852"/>
                </a:lnTo>
                <a:lnTo>
                  <a:pt x="10800" y="20874"/>
                </a:lnTo>
                <a:lnTo>
                  <a:pt x="11080" y="20852"/>
                </a:lnTo>
                <a:lnTo>
                  <a:pt x="11361" y="20794"/>
                </a:lnTo>
                <a:lnTo>
                  <a:pt x="11585" y="20708"/>
                </a:lnTo>
                <a:lnTo>
                  <a:pt x="11787" y="20596"/>
                </a:lnTo>
                <a:lnTo>
                  <a:pt x="11933" y="20463"/>
                </a:lnTo>
                <a:lnTo>
                  <a:pt x="12022" y="20313"/>
                </a:lnTo>
                <a:lnTo>
                  <a:pt x="12056" y="20142"/>
                </a:lnTo>
                <a:lnTo>
                  <a:pt x="12022" y="19977"/>
                </a:lnTo>
                <a:lnTo>
                  <a:pt x="11933" y="19822"/>
                </a:lnTo>
                <a:lnTo>
                  <a:pt x="11787" y="19683"/>
                </a:lnTo>
                <a:lnTo>
                  <a:pt x="11585" y="19571"/>
                </a:lnTo>
                <a:lnTo>
                  <a:pt x="11361" y="19485"/>
                </a:lnTo>
                <a:lnTo>
                  <a:pt x="11080" y="19432"/>
                </a:lnTo>
                <a:lnTo>
                  <a:pt x="10800" y="19416"/>
                </a:lnTo>
                <a:close/>
                <a:moveTo>
                  <a:pt x="1750" y="2318"/>
                </a:moveTo>
                <a:lnTo>
                  <a:pt x="1750" y="18903"/>
                </a:lnTo>
                <a:lnTo>
                  <a:pt x="19850" y="18903"/>
                </a:lnTo>
                <a:lnTo>
                  <a:pt x="19850" y="2318"/>
                </a:lnTo>
                <a:lnTo>
                  <a:pt x="1750" y="2318"/>
                </a:lnTo>
                <a:close/>
                <a:moveTo>
                  <a:pt x="8153" y="1052"/>
                </a:moveTo>
                <a:lnTo>
                  <a:pt x="8030" y="1068"/>
                </a:lnTo>
                <a:lnTo>
                  <a:pt x="7929" y="1105"/>
                </a:lnTo>
                <a:lnTo>
                  <a:pt x="7862" y="1159"/>
                </a:lnTo>
                <a:lnTo>
                  <a:pt x="7839" y="1228"/>
                </a:lnTo>
                <a:lnTo>
                  <a:pt x="7862" y="1298"/>
                </a:lnTo>
                <a:lnTo>
                  <a:pt x="7929" y="1356"/>
                </a:lnTo>
                <a:lnTo>
                  <a:pt x="8030" y="1388"/>
                </a:lnTo>
                <a:lnTo>
                  <a:pt x="8153" y="1399"/>
                </a:lnTo>
                <a:lnTo>
                  <a:pt x="13447" y="1399"/>
                </a:lnTo>
                <a:lnTo>
                  <a:pt x="13570" y="1388"/>
                </a:lnTo>
                <a:lnTo>
                  <a:pt x="13660" y="1356"/>
                </a:lnTo>
                <a:lnTo>
                  <a:pt x="13727" y="1298"/>
                </a:lnTo>
                <a:lnTo>
                  <a:pt x="13750" y="1228"/>
                </a:lnTo>
                <a:lnTo>
                  <a:pt x="13727" y="1159"/>
                </a:lnTo>
                <a:lnTo>
                  <a:pt x="13660" y="1105"/>
                </a:lnTo>
                <a:lnTo>
                  <a:pt x="13570" y="1068"/>
                </a:lnTo>
                <a:lnTo>
                  <a:pt x="13447" y="1052"/>
                </a:lnTo>
                <a:lnTo>
                  <a:pt x="8153" y="1052"/>
                </a:lnTo>
                <a:close/>
                <a:moveTo>
                  <a:pt x="2512" y="0"/>
                </a:moveTo>
                <a:lnTo>
                  <a:pt x="19088" y="0"/>
                </a:lnTo>
                <a:lnTo>
                  <a:pt x="19492" y="21"/>
                </a:lnTo>
                <a:lnTo>
                  <a:pt x="19884" y="69"/>
                </a:lnTo>
                <a:lnTo>
                  <a:pt x="20243" y="166"/>
                </a:lnTo>
                <a:lnTo>
                  <a:pt x="20568" y="283"/>
                </a:lnTo>
                <a:lnTo>
                  <a:pt x="20860" y="433"/>
                </a:lnTo>
                <a:lnTo>
                  <a:pt x="21107" y="603"/>
                </a:lnTo>
                <a:lnTo>
                  <a:pt x="21308" y="790"/>
                </a:lnTo>
                <a:lnTo>
                  <a:pt x="21477" y="1004"/>
                </a:lnTo>
                <a:lnTo>
                  <a:pt x="21566" y="1223"/>
                </a:lnTo>
                <a:lnTo>
                  <a:pt x="21600" y="1458"/>
                </a:lnTo>
                <a:lnTo>
                  <a:pt x="21600" y="20142"/>
                </a:lnTo>
                <a:lnTo>
                  <a:pt x="21566" y="20377"/>
                </a:lnTo>
                <a:lnTo>
                  <a:pt x="21477" y="20596"/>
                </a:lnTo>
                <a:lnTo>
                  <a:pt x="21308" y="20810"/>
                </a:lnTo>
                <a:lnTo>
                  <a:pt x="21107" y="20997"/>
                </a:lnTo>
                <a:lnTo>
                  <a:pt x="20860" y="21167"/>
                </a:lnTo>
                <a:lnTo>
                  <a:pt x="20568" y="21317"/>
                </a:lnTo>
                <a:lnTo>
                  <a:pt x="20243" y="21434"/>
                </a:lnTo>
                <a:lnTo>
                  <a:pt x="19884" y="21531"/>
                </a:lnTo>
                <a:lnTo>
                  <a:pt x="19492" y="21579"/>
                </a:lnTo>
                <a:lnTo>
                  <a:pt x="19088" y="21600"/>
                </a:lnTo>
                <a:lnTo>
                  <a:pt x="2512" y="21600"/>
                </a:lnTo>
                <a:lnTo>
                  <a:pt x="2108" y="21579"/>
                </a:lnTo>
                <a:lnTo>
                  <a:pt x="1727" y="21531"/>
                </a:lnTo>
                <a:lnTo>
                  <a:pt x="1368" y="21434"/>
                </a:lnTo>
                <a:lnTo>
                  <a:pt x="1032" y="21317"/>
                </a:lnTo>
                <a:lnTo>
                  <a:pt x="740" y="21167"/>
                </a:lnTo>
                <a:lnTo>
                  <a:pt x="482" y="20997"/>
                </a:lnTo>
                <a:lnTo>
                  <a:pt x="280" y="20810"/>
                </a:lnTo>
                <a:lnTo>
                  <a:pt x="135" y="20596"/>
                </a:lnTo>
                <a:lnTo>
                  <a:pt x="34" y="20377"/>
                </a:lnTo>
                <a:lnTo>
                  <a:pt x="0" y="20142"/>
                </a:lnTo>
                <a:lnTo>
                  <a:pt x="0" y="1458"/>
                </a:lnTo>
                <a:lnTo>
                  <a:pt x="34" y="1223"/>
                </a:lnTo>
                <a:lnTo>
                  <a:pt x="135" y="1004"/>
                </a:lnTo>
                <a:lnTo>
                  <a:pt x="280" y="790"/>
                </a:lnTo>
                <a:lnTo>
                  <a:pt x="482" y="603"/>
                </a:lnTo>
                <a:lnTo>
                  <a:pt x="740" y="433"/>
                </a:lnTo>
                <a:lnTo>
                  <a:pt x="1032" y="283"/>
                </a:lnTo>
                <a:lnTo>
                  <a:pt x="1368" y="166"/>
                </a:lnTo>
                <a:lnTo>
                  <a:pt x="1727" y="69"/>
                </a:lnTo>
                <a:lnTo>
                  <a:pt x="2108" y="21"/>
                </a:lnTo>
                <a:lnTo>
                  <a:pt x="2512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sp>
        <p:nvSpPr>
          <p:cNvPr id="124" name="자유형 23"/>
          <p:cNvSpPr/>
          <p:nvPr/>
        </p:nvSpPr>
        <p:spPr>
          <a:xfrm>
            <a:off x="8226352" y="1776721"/>
            <a:ext cx="351436" cy="3075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178" y="18058"/>
                </a:moveTo>
                <a:lnTo>
                  <a:pt x="10143" y="19659"/>
                </a:lnTo>
                <a:lnTo>
                  <a:pt x="7724" y="21530"/>
                </a:lnTo>
                <a:lnTo>
                  <a:pt x="7634" y="21574"/>
                </a:lnTo>
                <a:lnTo>
                  <a:pt x="7544" y="21600"/>
                </a:lnTo>
                <a:lnTo>
                  <a:pt x="7454" y="21594"/>
                </a:lnTo>
                <a:lnTo>
                  <a:pt x="7369" y="21555"/>
                </a:lnTo>
                <a:lnTo>
                  <a:pt x="7290" y="21485"/>
                </a:lnTo>
                <a:lnTo>
                  <a:pt x="7228" y="21401"/>
                </a:lnTo>
                <a:lnTo>
                  <a:pt x="7189" y="21305"/>
                </a:lnTo>
                <a:lnTo>
                  <a:pt x="7178" y="21196"/>
                </a:lnTo>
                <a:close/>
                <a:moveTo>
                  <a:pt x="21252" y="0"/>
                </a:moveTo>
                <a:lnTo>
                  <a:pt x="21336" y="13"/>
                </a:lnTo>
                <a:lnTo>
                  <a:pt x="21415" y="45"/>
                </a:lnTo>
                <a:lnTo>
                  <a:pt x="21488" y="103"/>
                </a:lnTo>
                <a:lnTo>
                  <a:pt x="21555" y="199"/>
                </a:lnTo>
                <a:lnTo>
                  <a:pt x="21594" y="314"/>
                </a:lnTo>
                <a:lnTo>
                  <a:pt x="21600" y="424"/>
                </a:lnTo>
                <a:lnTo>
                  <a:pt x="21572" y="545"/>
                </a:lnTo>
                <a:lnTo>
                  <a:pt x="14834" y="19957"/>
                </a:lnTo>
                <a:lnTo>
                  <a:pt x="14772" y="20086"/>
                </a:lnTo>
                <a:lnTo>
                  <a:pt x="14694" y="20195"/>
                </a:lnTo>
                <a:lnTo>
                  <a:pt x="14598" y="20285"/>
                </a:lnTo>
                <a:lnTo>
                  <a:pt x="14481" y="20355"/>
                </a:lnTo>
                <a:lnTo>
                  <a:pt x="14368" y="20394"/>
                </a:lnTo>
                <a:lnTo>
                  <a:pt x="14256" y="20406"/>
                </a:lnTo>
                <a:lnTo>
                  <a:pt x="14116" y="20387"/>
                </a:lnTo>
                <a:lnTo>
                  <a:pt x="13986" y="20329"/>
                </a:lnTo>
                <a:lnTo>
                  <a:pt x="7176" y="16627"/>
                </a:lnTo>
                <a:lnTo>
                  <a:pt x="16754" y="5634"/>
                </a:lnTo>
                <a:lnTo>
                  <a:pt x="5817" y="15895"/>
                </a:lnTo>
                <a:lnTo>
                  <a:pt x="354" y="12924"/>
                </a:lnTo>
                <a:lnTo>
                  <a:pt x="236" y="12834"/>
                </a:lnTo>
                <a:lnTo>
                  <a:pt x="135" y="12725"/>
                </a:lnTo>
                <a:lnTo>
                  <a:pt x="62" y="12597"/>
                </a:lnTo>
                <a:lnTo>
                  <a:pt x="17" y="12449"/>
                </a:lnTo>
                <a:lnTo>
                  <a:pt x="0" y="12289"/>
                </a:lnTo>
                <a:lnTo>
                  <a:pt x="11" y="12135"/>
                </a:lnTo>
                <a:lnTo>
                  <a:pt x="56" y="11981"/>
                </a:lnTo>
                <a:lnTo>
                  <a:pt x="129" y="11846"/>
                </a:lnTo>
                <a:lnTo>
                  <a:pt x="230" y="11737"/>
                </a:lnTo>
                <a:lnTo>
                  <a:pt x="348" y="11653"/>
                </a:lnTo>
                <a:lnTo>
                  <a:pt x="21095" y="32"/>
                </a:lnTo>
                <a:lnTo>
                  <a:pt x="21173" y="6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296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99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300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301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사용자 인터페이스</a:t>
            </a:r>
          </a:p>
        </p:txBody>
      </p:sp>
      <p:sp>
        <p:nvSpPr>
          <p:cNvPr id="302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pic>
        <p:nvPicPr>
          <p:cNvPr id="303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0949" y="2692400"/>
            <a:ext cx="2794001" cy="247684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4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54550" y="2692400"/>
            <a:ext cx="2794000" cy="247684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이미지" descr="이미지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058149" y="2692400"/>
            <a:ext cx="2794001" cy="2476844"/>
          </a:xfrm>
          <a:prstGeom prst="rect">
            <a:avLst/>
          </a:prstGeom>
          <a:ln w="12700">
            <a:miter lim="400000"/>
          </a:ln>
        </p:spPr>
      </p:pic>
      <p:sp>
        <p:nvSpPr>
          <p:cNvPr id="306" name="4 x 4"/>
          <p:cNvSpPr txBox="1"/>
          <p:nvPr/>
        </p:nvSpPr>
        <p:spPr>
          <a:xfrm>
            <a:off x="2348081" y="5231130"/>
            <a:ext cx="599738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4 x 4</a:t>
            </a:r>
          </a:p>
        </p:txBody>
      </p:sp>
      <p:sp>
        <p:nvSpPr>
          <p:cNvPr id="307" name="5 x 5"/>
          <p:cNvSpPr txBox="1"/>
          <p:nvPr/>
        </p:nvSpPr>
        <p:spPr>
          <a:xfrm>
            <a:off x="5796131" y="5231130"/>
            <a:ext cx="599738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5 x 5</a:t>
            </a:r>
          </a:p>
        </p:txBody>
      </p:sp>
      <p:sp>
        <p:nvSpPr>
          <p:cNvPr id="308" name="6 x 6"/>
          <p:cNvSpPr txBox="1"/>
          <p:nvPr/>
        </p:nvSpPr>
        <p:spPr>
          <a:xfrm>
            <a:off x="9244181" y="5231130"/>
            <a:ext cx="599738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6 x 6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310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1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13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314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315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사용자 인터페이스</a:t>
            </a:r>
          </a:p>
        </p:txBody>
      </p:sp>
      <p:sp>
        <p:nvSpPr>
          <p:cNvPr id="316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pic>
        <p:nvPicPr>
          <p:cNvPr id="317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52850" y="2158999"/>
            <a:ext cx="4686301" cy="4010168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&lt;키보드 입력시 출력되는 문구&gt;"/>
          <p:cNvSpPr txBox="1"/>
          <p:nvPr/>
        </p:nvSpPr>
        <p:spPr>
          <a:xfrm>
            <a:off x="4628728" y="5967729"/>
            <a:ext cx="2934544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&lt;키보드 입력시 출력되는 문구&gt;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320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1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23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324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325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사용자 인터페이스</a:t>
            </a:r>
          </a:p>
        </p:txBody>
      </p:sp>
      <p:sp>
        <p:nvSpPr>
          <p:cNvPr id="326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pic>
        <p:nvPicPr>
          <p:cNvPr id="327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52850" y="2251325"/>
            <a:ext cx="4686300" cy="4004339"/>
          </a:xfrm>
          <a:prstGeom prst="rect">
            <a:avLst/>
          </a:prstGeom>
          <a:ln w="12700">
            <a:miter lim="400000"/>
          </a:ln>
        </p:spPr>
      </p:pic>
      <p:sp>
        <p:nvSpPr>
          <p:cNvPr id="328" name="&lt;게임 진행 화면&gt;"/>
          <p:cNvSpPr txBox="1"/>
          <p:nvPr/>
        </p:nvSpPr>
        <p:spPr>
          <a:xfrm>
            <a:off x="5253701" y="6031229"/>
            <a:ext cx="1684598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&lt;게임 진행 화면&gt;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330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1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33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수행 내용</a:t>
            </a:r>
          </a:p>
        </p:txBody>
      </p:sp>
      <p:sp>
        <p:nvSpPr>
          <p:cNvPr id="334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335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사용자 인터페이스</a:t>
            </a:r>
          </a:p>
        </p:txBody>
      </p:sp>
      <p:sp>
        <p:nvSpPr>
          <p:cNvPr id="336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pic>
        <p:nvPicPr>
          <p:cNvPr id="337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52850" y="1727199"/>
            <a:ext cx="4686300" cy="4720508"/>
          </a:xfrm>
          <a:prstGeom prst="rect">
            <a:avLst/>
          </a:prstGeom>
          <a:ln w="12700">
            <a:miter lim="400000"/>
          </a:ln>
        </p:spPr>
      </p:pic>
      <p:sp>
        <p:nvSpPr>
          <p:cNvPr id="338" name="&lt;게임 종료 시&gt;"/>
          <p:cNvSpPr txBox="1"/>
          <p:nvPr/>
        </p:nvSpPr>
        <p:spPr>
          <a:xfrm>
            <a:off x="5352571" y="6183629"/>
            <a:ext cx="1486858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&lt;게임 종료 시&gt;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타원 5"/>
          <p:cNvGrpSpPr/>
          <p:nvPr/>
        </p:nvGrpSpPr>
        <p:grpSpPr>
          <a:xfrm>
            <a:off x="4857767" y="2190768"/>
            <a:ext cx="2476465" cy="2476464"/>
            <a:chOff x="0" y="0"/>
            <a:chExt cx="2476463" cy="2476463"/>
          </a:xfrm>
        </p:grpSpPr>
        <p:sp>
          <p:nvSpPr>
            <p:cNvPr id="340" name="원"/>
            <p:cNvSpPr/>
            <p:nvPr/>
          </p:nvSpPr>
          <p:spPr>
            <a:xfrm>
              <a:off x="0" y="0"/>
              <a:ext cx="2476464" cy="2476464"/>
            </a:xfrm>
            <a:prstGeom prst="ellipse">
              <a:avLst/>
            </a:pr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 sz="2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1" name="결론"/>
            <p:cNvSpPr txBox="1"/>
            <p:nvPr/>
          </p:nvSpPr>
          <p:spPr>
            <a:xfrm>
              <a:off x="408389" y="1008361"/>
              <a:ext cx="1659686" cy="459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50000"/>
                </a:lnSpc>
                <a:defRPr sz="2400" b="1">
                  <a:solidFill>
                    <a:srgbClr val="FFFFFF"/>
                  </a:solidFill>
                </a:defRPr>
              </a:lvl1pPr>
            </a:lstStyle>
            <a:p>
              <a:r>
                <a:t>결론</a:t>
              </a:r>
            </a:p>
          </p:txBody>
        </p:sp>
      </p:grp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344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5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47" name="직사각형 11"/>
          <p:cNvSpPr txBox="1"/>
          <p:nvPr/>
        </p:nvSpPr>
        <p:spPr>
          <a:xfrm>
            <a:off x="1700877" y="30347"/>
            <a:ext cx="7006047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결론</a:t>
            </a:r>
          </a:p>
        </p:txBody>
      </p:sp>
      <p:sp>
        <p:nvSpPr>
          <p:cNvPr id="348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349" name="직사각형 11"/>
          <p:cNvSpPr txBox="1"/>
          <p:nvPr/>
        </p:nvSpPr>
        <p:spPr>
          <a:xfrm>
            <a:off x="1535273" y="27164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프로젝트에 대한 자기 평가</a:t>
            </a:r>
          </a:p>
        </p:txBody>
      </p:sp>
      <p:sp>
        <p:nvSpPr>
          <p:cNvPr id="350" name="Freeform 6"/>
          <p:cNvSpPr/>
          <p:nvPr/>
        </p:nvSpPr>
        <p:spPr>
          <a:xfrm>
            <a:off x="1121838" y="27659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sp>
        <p:nvSpPr>
          <p:cNvPr id="351" name="Freeform 6"/>
          <p:cNvSpPr/>
          <p:nvPr/>
        </p:nvSpPr>
        <p:spPr>
          <a:xfrm>
            <a:off x="1121838" y="4719380"/>
            <a:ext cx="355109" cy="314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sp>
        <p:nvSpPr>
          <p:cNvPr id="352" name="직사각형 11"/>
          <p:cNvSpPr txBox="1"/>
          <p:nvPr/>
        </p:nvSpPr>
        <p:spPr>
          <a:xfrm>
            <a:off x="1535273" y="4669787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향후 계획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354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5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357" name="직사각형 11"/>
          <p:cNvSpPr txBox="1"/>
          <p:nvPr/>
        </p:nvSpPr>
        <p:spPr>
          <a:xfrm>
            <a:off x="1700877" y="30347"/>
            <a:ext cx="7006047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결론</a:t>
            </a:r>
          </a:p>
        </p:txBody>
      </p:sp>
      <p:sp>
        <p:nvSpPr>
          <p:cNvPr id="358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359" name="직사각형 11"/>
          <p:cNvSpPr txBox="1"/>
          <p:nvPr/>
        </p:nvSpPr>
        <p:spPr>
          <a:xfrm>
            <a:off x="1471773" y="1395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참고 자료</a:t>
            </a:r>
          </a:p>
        </p:txBody>
      </p:sp>
      <p:sp>
        <p:nvSpPr>
          <p:cNvPr id="360" name="Freeform 6"/>
          <p:cNvSpPr/>
          <p:nvPr/>
        </p:nvSpPr>
        <p:spPr>
          <a:xfrm>
            <a:off x="1058338" y="1445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sp>
        <p:nvSpPr>
          <p:cNvPr id="361" name="공개sw 참고 : https://github.com/yangshun/2048-python…"/>
          <p:cNvSpPr txBox="1"/>
          <p:nvPr/>
        </p:nvSpPr>
        <p:spPr>
          <a:xfrm>
            <a:off x="1222435" y="2142637"/>
            <a:ext cx="9747130" cy="4031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6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b="1" dirty="0" err="1"/>
              <a:t>공개sw</a:t>
            </a:r>
            <a:r>
              <a:rPr b="1" dirty="0"/>
              <a:t> </a:t>
            </a:r>
            <a:r>
              <a:rPr b="1" dirty="0" err="1"/>
              <a:t>참고</a:t>
            </a:r>
            <a:r>
              <a:rPr b="1" dirty="0"/>
              <a:t> :</a:t>
            </a:r>
            <a:r>
              <a:rPr dirty="0"/>
              <a:t> </a:t>
            </a:r>
            <a:r>
              <a:rPr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https://github.com/yangshun/2048-python</a:t>
            </a:r>
          </a:p>
          <a:p>
            <a:pPr algn="just" defTabSz="457200">
              <a:def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b="1" u="none" dirty="0" err="1">
                <a:solidFill>
                  <a:srgbClr val="000000"/>
                </a:solidFill>
              </a:rPr>
              <a:t>kinter</a:t>
            </a:r>
            <a:r>
              <a:rPr b="1" u="none" dirty="0">
                <a:solidFill>
                  <a:srgbClr val="000000"/>
                </a:solidFill>
              </a:rPr>
              <a:t> </a:t>
            </a:r>
            <a:r>
              <a:rPr b="1" u="none" dirty="0" err="1">
                <a:solidFill>
                  <a:srgbClr val="000000"/>
                </a:solidFill>
              </a:rPr>
              <a:t>화면배치</a:t>
            </a:r>
            <a:r>
              <a:rPr b="1" u="none" dirty="0">
                <a:solidFill>
                  <a:srgbClr val="000000"/>
                </a:solidFill>
              </a:rPr>
              <a:t> </a:t>
            </a:r>
            <a:r>
              <a:rPr b="1" u="none" dirty="0" err="1">
                <a:solidFill>
                  <a:srgbClr val="000000"/>
                </a:solidFill>
              </a:rPr>
              <a:t>참고</a:t>
            </a:r>
            <a:r>
              <a:rPr b="1" u="none" dirty="0">
                <a:solidFill>
                  <a:srgbClr val="000000"/>
                </a:solidFill>
              </a:rPr>
              <a:t> :</a:t>
            </a:r>
            <a:r>
              <a:rPr u="none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/>
              </a:rPr>
              <a:t>https://blog.naver.com/sisosw/221412034474</a:t>
            </a:r>
            <a:endParaRPr u="none" dirty="0">
              <a:solidFill>
                <a:srgbClr val="000000"/>
              </a:solidFill>
            </a:endParaRPr>
          </a:p>
          <a:p>
            <a:pPr algn="just" defTabSz="457200">
              <a:def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b="1" u="none" dirty="0" err="1">
                <a:solidFill>
                  <a:srgbClr val="000000"/>
                </a:solidFill>
              </a:rPr>
              <a:t>tkinter</a:t>
            </a:r>
            <a:r>
              <a:rPr b="1" u="none" dirty="0">
                <a:solidFill>
                  <a:srgbClr val="000000"/>
                </a:solidFill>
              </a:rPr>
              <a:t> GUI </a:t>
            </a:r>
            <a:r>
              <a:rPr b="1" u="none" dirty="0" err="1">
                <a:solidFill>
                  <a:srgbClr val="000000"/>
                </a:solidFill>
              </a:rPr>
              <a:t>참고</a:t>
            </a:r>
            <a:r>
              <a:rPr b="1" u="none" dirty="0">
                <a:solidFill>
                  <a:srgbClr val="000000"/>
                </a:solidFill>
              </a:rPr>
              <a:t> :</a:t>
            </a:r>
            <a:r>
              <a:rPr u="none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4"/>
              </a:rPr>
              <a:t>http://blog.naver.com/sisosw/221408280038</a:t>
            </a:r>
          </a:p>
          <a:p>
            <a:pPr algn="just" defTabSz="457200">
              <a:defRPr sz="1600" b="1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dirty="0" err="1"/>
              <a:t>tkinter</a:t>
            </a:r>
            <a:r>
              <a:rPr dirty="0"/>
              <a:t> button </a:t>
            </a:r>
            <a:r>
              <a:rPr dirty="0" err="1"/>
              <a:t>참고</a:t>
            </a:r>
            <a:endParaRPr dirty="0"/>
          </a:p>
          <a:p>
            <a:pPr algn="just" defTabSz="457200">
              <a:def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5"/>
              </a:rPr>
              <a:t>https://www.delftstack.com/howto/python-tkinter/how-to-close-a-tkinter-window-with-a-button/</a:t>
            </a:r>
            <a:endParaRPr u="none" dirty="0">
              <a:solidFill>
                <a:srgbClr val="000000"/>
              </a:solidFill>
            </a:endParaRPr>
          </a:p>
          <a:p>
            <a:pPr algn="just" defTabSz="457200">
              <a:defRPr sz="1600" b="1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dirty="0" err="1"/>
              <a:t>tkinter</a:t>
            </a:r>
            <a:r>
              <a:rPr dirty="0"/>
              <a:t> font </a:t>
            </a:r>
            <a:r>
              <a:rPr dirty="0" err="1"/>
              <a:t>참고</a:t>
            </a:r>
            <a:endParaRPr dirty="0"/>
          </a:p>
          <a:p>
            <a:pPr algn="just" defTabSz="457200">
              <a:def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6"/>
              </a:rPr>
              <a:t>https://www.delftstack.com/howto/python-tkinter/how-to-set-font-of-tkinter-text-widget/</a:t>
            </a:r>
            <a:endParaRPr u="none" dirty="0">
              <a:solidFill>
                <a:srgbClr val="000000"/>
              </a:solidFill>
            </a:endParaRPr>
          </a:p>
          <a:p>
            <a:pPr algn="just" defTabSz="457200">
              <a:defRPr sz="1600" b="1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dirty="0" err="1"/>
              <a:t>tkinter</a:t>
            </a:r>
            <a:r>
              <a:rPr dirty="0"/>
              <a:t> </a:t>
            </a:r>
            <a:r>
              <a:rPr dirty="0" err="1"/>
              <a:t>문법</a:t>
            </a:r>
            <a:r>
              <a:rPr dirty="0"/>
              <a:t> </a:t>
            </a:r>
            <a:r>
              <a:rPr dirty="0" err="1"/>
              <a:t>참고</a:t>
            </a:r>
            <a:endParaRPr dirty="0"/>
          </a:p>
          <a:p>
            <a:pPr algn="just" defTabSz="457200">
              <a:def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7"/>
              </a:rPr>
              <a:t>https://docs.python.org/3/library/tkinter.html</a:t>
            </a:r>
          </a:p>
          <a:p>
            <a:pPr algn="just" defTabSz="457200">
              <a:defRPr sz="1600" b="1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dirty="0"/>
              <a:t>python </a:t>
            </a:r>
            <a:r>
              <a:rPr dirty="0" err="1"/>
              <a:t>문법</a:t>
            </a:r>
            <a:r>
              <a:rPr dirty="0"/>
              <a:t> </a:t>
            </a:r>
            <a:r>
              <a:rPr dirty="0" err="1"/>
              <a:t>참고</a:t>
            </a:r>
            <a:endParaRPr dirty="0"/>
          </a:p>
          <a:p>
            <a:pPr algn="just" defTabSz="457200">
              <a:def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8"/>
              </a:rPr>
              <a:t>https://velog.io/@magnoliarfsit/RePython-1.-self-이해하기</a:t>
            </a:r>
            <a:endParaRPr u="none" dirty="0">
              <a:solidFill>
                <a:srgbClr val="000000"/>
              </a:solidFill>
            </a:endParaRPr>
          </a:p>
          <a:p>
            <a:pPr algn="just" defTabSz="457200">
              <a:def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9"/>
              </a:rPr>
              <a:t>https://docs.python.org/3/reference/simple_stmts.html#the-global-statement</a:t>
            </a:r>
            <a:endParaRPr u="none" dirty="0">
              <a:solidFill>
                <a:srgbClr val="000000"/>
              </a:solidFill>
            </a:endParaRPr>
          </a:p>
          <a:p>
            <a:pPr algn="just" defTabSz="457200">
              <a:def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10"/>
              </a:rPr>
              <a:t>https://wikidocs.net/1160</a:t>
            </a:r>
            <a:endParaRPr u="none" dirty="0">
              <a:solidFill>
                <a:srgbClr val="000000"/>
              </a:solidFill>
            </a:endParaRPr>
          </a:p>
          <a:p>
            <a:pPr algn="just" defTabSz="457200">
              <a:def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11"/>
              </a:rPr>
              <a:t>https://python.bakyeono.net/chapter-3-4.html</a:t>
            </a:r>
          </a:p>
          <a:p>
            <a:pPr algn="just" defTabSz="457200">
              <a:def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b="1" u="none" dirty="0" err="1">
                <a:solidFill>
                  <a:srgbClr val="000000"/>
                </a:solidFill>
              </a:rPr>
              <a:t>pygame</a:t>
            </a:r>
            <a:r>
              <a:rPr b="1" u="none" dirty="0">
                <a:solidFill>
                  <a:srgbClr val="000000"/>
                </a:solidFill>
              </a:rPr>
              <a:t> </a:t>
            </a:r>
            <a:r>
              <a:rPr b="1" u="none" dirty="0" err="1">
                <a:solidFill>
                  <a:srgbClr val="000000"/>
                </a:solidFill>
              </a:rPr>
              <a:t>모듈</a:t>
            </a:r>
            <a:r>
              <a:rPr b="1" u="none" dirty="0">
                <a:solidFill>
                  <a:srgbClr val="000000"/>
                </a:solidFill>
              </a:rPr>
              <a:t> </a:t>
            </a:r>
            <a:r>
              <a:rPr b="1" u="none" dirty="0" err="1">
                <a:solidFill>
                  <a:srgbClr val="000000"/>
                </a:solidFill>
              </a:rPr>
              <a:t>참고</a:t>
            </a:r>
            <a:r>
              <a:rPr b="1" u="none" dirty="0">
                <a:solidFill>
                  <a:srgbClr val="000000"/>
                </a:solidFill>
              </a:rPr>
              <a:t> : </a:t>
            </a:r>
            <a:r>
              <a:rPr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11"/>
              </a:rPr>
              <a:t>https://python.bakyeono.net/chapter-3-4.html</a:t>
            </a:r>
            <a:endParaRPr u="none" dirty="0">
              <a:solidFill>
                <a:srgbClr val="000000"/>
              </a:solidFill>
            </a:endParaRPr>
          </a:p>
          <a:p>
            <a:pPr algn="just" defTabSz="457200">
              <a:defRPr sz="1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b="1" u="none" dirty="0">
                <a:solidFill>
                  <a:srgbClr val="000000"/>
                </a:solidFill>
              </a:rPr>
              <a:t>random </a:t>
            </a:r>
            <a:r>
              <a:rPr b="1" u="none" dirty="0" err="1">
                <a:solidFill>
                  <a:srgbClr val="000000"/>
                </a:solidFill>
              </a:rPr>
              <a:t>모듈</a:t>
            </a:r>
            <a:r>
              <a:rPr b="1" u="none" dirty="0">
                <a:solidFill>
                  <a:srgbClr val="000000"/>
                </a:solidFill>
              </a:rPr>
              <a:t> </a:t>
            </a:r>
            <a:r>
              <a:rPr b="1" u="none" dirty="0" err="1">
                <a:solidFill>
                  <a:srgbClr val="000000"/>
                </a:solidFill>
              </a:rPr>
              <a:t>참고</a:t>
            </a:r>
            <a:r>
              <a:rPr b="1" u="none" dirty="0">
                <a:solidFill>
                  <a:srgbClr val="000000"/>
                </a:solidFill>
              </a:rPr>
              <a:t> :</a:t>
            </a:r>
            <a:r>
              <a:rPr u="none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12"/>
              </a:rPr>
              <a:t>https://enfanthoon.tistory.com/108</a:t>
            </a:r>
            <a:endParaRPr u="none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타원 5"/>
          <p:cNvGrpSpPr/>
          <p:nvPr/>
        </p:nvGrpSpPr>
        <p:grpSpPr>
          <a:xfrm>
            <a:off x="4857768" y="2190768"/>
            <a:ext cx="2476464" cy="2476464"/>
            <a:chOff x="0" y="0"/>
            <a:chExt cx="2476463" cy="2476463"/>
          </a:xfrm>
        </p:grpSpPr>
        <p:sp>
          <p:nvSpPr>
            <p:cNvPr id="126" name="원"/>
            <p:cNvSpPr/>
            <p:nvPr/>
          </p:nvSpPr>
          <p:spPr>
            <a:xfrm>
              <a:off x="0" y="0"/>
              <a:ext cx="2476464" cy="2476464"/>
            </a:xfrm>
            <a:prstGeom prst="ellipse">
              <a:avLst/>
            </a:pr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 sz="2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7" name="제안 내용"/>
            <p:cNvSpPr txBox="1"/>
            <p:nvPr/>
          </p:nvSpPr>
          <p:spPr>
            <a:xfrm>
              <a:off x="408389" y="997690"/>
              <a:ext cx="1659686" cy="481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50000"/>
                </a:lnSpc>
                <a:defRPr sz="2400" b="1">
                  <a:solidFill>
                    <a:srgbClr val="FFFFFF"/>
                  </a:solidFill>
                </a:defRPr>
              </a:lvl1pPr>
            </a:lstStyle>
            <a:p>
              <a:r>
                <a:t>제안 내용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130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31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33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제안 내용</a:t>
            </a:r>
          </a:p>
        </p:txBody>
      </p:sp>
      <p:sp>
        <p:nvSpPr>
          <p:cNvPr id="134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135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프로젝트팀 구성원</a:t>
            </a:r>
          </a:p>
        </p:txBody>
      </p:sp>
      <p:sp>
        <p:nvSpPr>
          <p:cNvPr id="136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graphicFrame>
        <p:nvGraphicFramePr>
          <p:cNvPr id="137" name="표 27"/>
          <p:cNvGraphicFramePr/>
          <p:nvPr/>
        </p:nvGraphicFramePr>
        <p:xfrm>
          <a:off x="1151505" y="2359036"/>
          <a:ext cx="9550899" cy="3691847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1296509"/>
                <a:gridCol w="4127195"/>
                <a:gridCol w="4127195"/>
              </a:tblGrid>
              <a:tr h="539695"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 b="1">
                          <a:solidFill>
                            <a:srgbClr val="FFFFFF"/>
                          </a:solidFill>
                        </a:rPr>
                        <a:t>이름</a:t>
                      </a:r>
                    </a:p>
                  </a:txBody>
                  <a:tcPr marL="45720" marR="4572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C5A4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 b="1">
                          <a:solidFill>
                            <a:srgbClr val="FFFFFF"/>
                          </a:solidFill>
                        </a:rPr>
                        <a:t>담당업무</a:t>
                      </a:r>
                    </a:p>
                  </a:txBody>
                  <a:tcPr marL="45720" marR="4572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C5A4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400" b="1">
                          <a:solidFill>
                            <a:srgbClr val="FFFFFF"/>
                          </a:solidFill>
                        </a:rPr>
                        <a:t>경험 및 배경</a:t>
                      </a:r>
                    </a:p>
                  </a:txBody>
                  <a:tcPr marL="45720" marR="4572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C5A48D"/>
                    </a:solidFill>
                  </a:tcPr>
                </a:tc>
              </a:tr>
              <a:tr h="78803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이범준</a:t>
                      </a:r>
                    </a:p>
                  </a:txBody>
                  <a:tcPr marL="45720" marR="45720" anchor="ctr" horzOverflow="overflow">
                    <a:lnL w="12700">
                      <a:miter lim="400000"/>
                    </a:lnL>
                    <a:lnT w="12700"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 sz="1800"/>
                      </a:pPr>
                      <a:r>
                        <a:rPr sz="1400"/>
                        <a:t>소스코드 분석, PPT제작 및 발표</a:t>
                      </a:r>
                    </a:p>
                  </a:txBody>
                  <a:tcPr marL="45720" marR="45720" anchor="ctr" horzOverflow="overflow">
                    <a:lnT w="12700">
                      <a:miter lim="400000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 sz="1800"/>
                      </a:pPr>
                      <a:r>
                        <a:rPr sz="1400"/>
                        <a:t>C언어, C++, JAVA, python</a:t>
                      </a:r>
                    </a:p>
                  </a:txBody>
                  <a:tcPr marL="45720" marR="45720" anchor="ctr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miter lim="400000"/>
                    </a:lnT>
                    <a:noFill/>
                  </a:tcPr>
                </a:tc>
              </a:tr>
              <a:tr h="78803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박성민</a:t>
                      </a:r>
                    </a:p>
                  </a:txBody>
                  <a:tcPr marL="45720" marR="45720" anchor="ctr" horzOverflow="overflow">
                    <a:lnL w="12700">
                      <a:miter lim="400000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 sz="1800"/>
                      </a:pPr>
                      <a:r>
                        <a:rPr sz="1400"/>
                        <a:t>소스코드 분석</a:t>
                      </a:r>
                    </a:p>
                  </a:txBody>
                  <a:tcPr marL="45720" marR="4572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 sz="1800"/>
                      </a:pPr>
                      <a:r>
                        <a:rPr sz="1400"/>
                        <a:t>C언어, C++, JAVA, python</a:t>
                      </a:r>
                    </a:p>
                  </a:txBody>
                  <a:tcPr marL="45720" marR="45720" anchor="ctr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noFill/>
                  </a:tcPr>
                </a:tc>
              </a:tr>
              <a:tr h="78803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임지호</a:t>
                      </a:r>
                    </a:p>
                  </a:txBody>
                  <a:tcPr marL="45720" marR="45720" anchor="ctr" horzOverflow="overflow">
                    <a:lnL w="12700">
                      <a:miter lim="400000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 sz="1800"/>
                      </a:pPr>
                      <a:r>
                        <a:rPr sz="1400"/>
                        <a:t>소스코드 분석</a:t>
                      </a:r>
                    </a:p>
                  </a:txBody>
                  <a:tcPr marL="45720" marR="4572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 sz="1800"/>
                      </a:pPr>
                      <a:r>
                        <a:rPr sz="1400"/>
                        <a:t>C언어, C++, JAVA, python</a:t>
                      </a:r>
                    </a:p>
                  </a:txBody>
                  <a:tcPr marL="45720" marR="45720" anchor="ctr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noFill/>
                  </a:tcPr>
                </a:tc>
              </a:tr>
              <a:tr h="788038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1400"/>
                        <a:t>한상진</a:t>
                      </a:r>
                    </a:p>
                  </a:txBody>
                  <a:tcPr marL="45720" marR="45720" anchor="ctr" horzOverflow="overflow">
                    <a:lnL w="12700"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 sz="1800"/>
                      </a:pPr>
                      <a:r>
                        <a:rPr sz="1400"/>
                        <a:t>소스코드 분석, 보고서 작성</a:t>
                      </a:r>
                    </a:p>
                  </a:txBody>
                  <a:tcPr marL="45720" marR="45720" anchor="ctr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defRPr sz="1800"/>
                      </a:pPr>
                      <a:r>
                        <a:rPr sz="1400"/>
                        <a:t>C언어, C++, JAVA, python</a:t>
                      </a:r>
                    </a:p>
                  </a:txBody>
                  <a:tcPr marL="45720" marR="45720" anchor="ctr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139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0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2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제안 내용</a:t>
            </a:r>
          </a:p>
        </p:txBody>
      </p:sp>
      <p:sp>
        <p:nvSpPr>
          <p:cNvPr id="143" name="Freeform 6"/>
          <p:cNvSpPr/>
          <p:nvPr/>
        </p:nvSpPr>
        <p:spPr>
          <a:xfrm>
            <a:off x="5813224" y="2374907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sp>
        <p:nvSpPr>
          <p:cNvPr id="144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145" name="공개SW주요 내용"/>
          <p:cNvSpPr txBox="1"/>
          <p:nvPr/>
        </p:nvSpPr>
        <p:spPr>
          <a:xfrm>
            <a:off x="6281277" y="2374907"/>
            <a:ext cx="1722326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공개SW주요 내용</a:t>
            </a:r>
          </a:p>
        </p:txBody>
      </p:sp>
      <p:pic>
        <p:nvPicPr>
          <p:cNvPr id="146" name="스크린샷 2020-11-10 오후 11.13.35.png" descr="스크린샷 2020-11-10 오후 11.13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1118" y="2734708"/>
            <a:ext cx="3868248" cy="2767896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직선 연결선 8"/>
          <p:cNvSpPr/>
          <p:nvPr/>
        </p:nvSpPr>
        <p:spPr>
          <a:xfrm>
            <a:off x="5841347" y="2956856"/>
            <a:ext cx="5552723" cy="1"/>
          </a:xfrm>
          <a:prstGeom prst="line">
            <a:avLst/>
          </a:prstGeom>
          <a:ln w="22225">
            <a:solidFill>
              <a:srgbClr val="FF9999"/>
            </a:solidFill>
            <a:prstDash val="sysDash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8" name="본 게임의 목적은 격자 위에 있는 수많은 타일들을 사용자의 키보드…"/>
          <p:cNvSpPr txBox="1"/>
          <p:nvPr/>
        </p:nvSpPr>
        <p:spPr>
          <a:xfrm>
            <a:off x="5747321" y="3249930"/>
            <a:ext cx="6368088" cy="2031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rPr dirty="0"/>
              <a:t>본 </a:t>
            </a:r>
            <a:r>
              <a:rPr dirty="0" err="1"/>
              <a:t>게임의</a:t>
            </a:r>
            <a:r>
              <a:rPr dirty="0"/>
              <a:t> </a:t>
            </a:r>
            <a:r>
              <a:rPr dirty="0" err="1"/>
              <a:t>목적은</a:t>
            </a:r>
            <a:r>
              <a:rPr dirty="0"/>
              <a:t> </a:t>
            </a:r>
            <a:r>
              <a:rPr dirty="0" err="1"/>
              <a:t>격자</a:t>
            </a:r>
            <a:r>
              <a:rPr dirty="0"/>
              <a:t> </a:t>
            </a:r>
            <a:r>
              <a:rPr dirty="0" err="1"/>
              <a:t>위에</a:t>
            </a:r>
            <a:r>
              <a:rPr dirty="0"/>
              <a:t> </a:t>
            </a:r>
            <a:r>
              <a:rPr dirty="0" err="1"/>
              <a:t>있는</a:t>
            </a:r>
            <a:r>
              <a:rPr dirty="0"/>
              <a:t> </a:t>
            </a:r>
            <a:r>
              <a:rPr dirty="0" err="1"/>
              <a:t>수많은</a:t>
            </a:r>
            <a:r>
              <a:rPr dirty="0"/>
              <a:t> </a:t>
            </a:r>
            <a:r>
              <a:rPr dirty="0" err="1" smtClean="0"/>
              <a:t>타일들을</a:t>
            </a:r>
            <a:r>
              <a:rPr lang="en-US" dirty="0" smtClean="0"/>
              <a:t> </a:t>
            </a:r>
            <a:r>
              <a:rPr dirty="0" err="1" smtClean="0"/>
              <a:t>사용자의</a:t>
            </a:r>
            <a:r>
              <a:rPr dirty="0"/>
              <a:t> </a:t>
            </a:r>
            <a:endParaRPr lang="en-US" dirty="0" smtClean="0"/>
          </a:p>
          <a:p>
            <a:r>
              <a:rPr dirty="0" err="1" smtClean="0"/>
              <a:t>키보드</a:t>
            </a:r>
            <a:r>
              <a:rPr dirty="0"/>
              <a:t> </a:t>
            </a:r>
            <a:r>
              <a:rPr lang="ko-KR" altLang="en-US" dirty="0" smtClean="0"/>
              <a:t>입</a:t>
            </a:r>
            <a:r>
              <a:rPr dirty="0" err="1" smtClean="0"/>
              <a:t>력을</a:t>
            </a:r>
            <a:r>
              <a:rPr dirty="0"/>
              <a:t> </a:t>
            </a:r>
            <a:r>
              <a:rPr dirty="0" err="1"/>
              <a:t>받아</a:t>
            </a:r>
            <a:r>
              <a:rPr dirty="0"/>
              <a:t> </a:t>
            </a:r>
            <a:r>
              <a:rPr dirty="0" err="1"/>
              <a:t>움직여서</a:t>
            </a:r>
            <a:r>
              <a:rPr dirty="0"/>
              <a:t> </a:t>
            </a:r>
            <a:r>
              <a:rPr dirty="0" err="1"/>
              <a:t>병합한</a:t>
            </a:r>
            <a:r>
              <a:rPr dirty="0"/>
              <a:t> </a:t>
            </a:r>
            <a:r>
              <a:rPr dirty="0" err="1"/>
              <a:t>다음</a:t>
            </a:r>
            <a:r>
              <a:rPr dirty="0" smtClean="0"/>
              <a:t>,</a:t>
            </a:r>
            <a:endParaRPr lang="en-US" dirty="0" smtClean="0"/>
          </a:p>
          <a:p>
            <a:r>
              <a:rPr dirty="0" smtClean="0"/>
              <a:t>2048</a:t>
            </a:r>
            <a:r>
              <a:rPr dirty="0"/>
              <a:t>이라는 </a:t>
            </a:r>
            <a:r>
              <a:rPr dirty="0" err="1"/>
              <a:t>숫자의</a:t>
            </a:r>
            <a:r>
              <a:rPr dirty="0"/>
              <a:t> </a:t>
            </a:r>
            <a:r>
              <a:rPr dirty="0" err="1"/>
              <a:t>타일을</a:t>
            </a:r>
            <a:r>
              <a:rPr dirty="0"/>
              <a:t> </a:t>
            </a:r>
            <a:r>
              <a:rPr dirty="0" err="1" smtClean="0"/>
              <a:t>하나</a:t>
            </a:r>
            <a:r>
              <a:rPr dirty="0"/>
              <a:t> </a:t>
            </a:r>
            <a:r>
              <a:rPr dirty="0" err="1"/>
              <a:t>만들어</a:t>
            </a:r>
            <a:r>
              <a:rPr dirty="0"/>
              <a:t> </a:t>
            </a:r>
            <a:r>
              <a:rPr dirty="0" err="1"/>
              <a:t>내는</a:t>
            </a:r>
            <a:r>
              <a:rPr dirty="0"/>
              <a:t> </a:t>
            </a:r>
            <a:r>
              <a:rPr dirty="0" err="1"/>
              <a:t>것이다</a:t>
            </a:r>
            <a:r>
              <a:rPr dirty="0"/>
              <a:t>. </a:t>
            </a:r>
          </a:p>
          <a:p>
            <a:endParaRPr dirty="0"/>
          </a:p>
          <a:p>
            <a:r>
              <a:rPr dirty="0" err="1"/>
              <a:t>게임은</a:t>
            </a:r>
            <a:r>
              <a:rPr dirty="0"/>
              <a:t> </a:t>
            </a:r>
            <a:r>
              <a:rPr dirty="0" err="1"/>
              <a:t>사용자에게</a:t>
            </a:r>
            <a:r>
              <a:rPr dirty="0"/>
              <a:t> </a:t>
            </a:r>
            <a:r>
              <a:rPr dirty="0" err="1"/>
              <a:t>키보드</a:t>
            </a:r>
            <a:r>
              <a:rPr dirty="0"/>
              <a:t> </a:t>
            </a:r>
            <a:r>
              <a:rPr dirty="0" err="1"/>
              <a:t>입력을</a:t>
            </a:r>
            <a:r>
              <a:rPr dirty="0"/>
              <a:t> </a:t>
            </a:r>
            <a:r>
              <a:rPr dirty="0" err="1"/>
              <a:t>받아</a:t>
            </a:r>
            <a:r>
              <a:rPr dirty="0"/>
              <a:t> </a:t>
            </a:r>
            <a:r>
              <a:rPr dirty="0" err="1"/>
              <a:t>상</a:t>
            </a:r>
            <a:r>
              <a:rPr dirty="0" err="1" smtClean="0"/>
              <a:t>,하,좌,우로</a:t>
            </a:r>
            <a:r>
              <a:rPr dirty="0" smtClean="0"/>
              <a:t> </a:t>
            </a:r>
            <a:r>
              <a:rPr dirty="0" err="1"/>
              <a:t>타일을</a:t>
            </a:r>
            <a:r>
              <a:rPr dirty="0"/>
              <a:t> </a:t>
            </a:r>
            <a:endParaRPr lang="en-US" dirty="0" smtClean="0"/>
          </a:p>
          <a:p>
            <a:r>
              <a:rPr dirty="0" err="1" smtClean="0"/>
              <a:t>이동시키는</a:t>
            </a:r>
            <a:r>
              <a:rPr dirty="0" smtClean="0"/>
              <a:t> </a:t>
            </a:r>
            <a:r>
              <a:rPr dirty="0" err="1"/>
              <a:t>단순한</a:t>
            </a:r>
            <a:r>
              <a:rPr dirty="0"/>
              <a:t> </a:t>
            </a:r>
            <a:r>
              <a:rPr dirty="0" err="1"/>
              <a:t>방식으로</a:t>
            </a:r>
            <a:r>
              <a:rPr dirty="0"/>
              <a:t> </a:t>
            </a:r>
            <a:r>
              <a:rPr dirty="0" err="1"/>
              <a:t>진행된다</a:t>
            </a:r>
            <a:r>
              <a:rPr dirty="0"/>
              <a:t>. </a:t>
            </a:r>
          </a:p>
          <a:p>
            <a:r>
              <a:rPr dirty="0"/>
              <a:t> </a:t>
            </a:r>
          </a:p>
        </p:txBody>
      </p:sp>
      <p:sp>
        <p:nvSpPr>
          <p:cNvPr id="149" name="&lt;2048 - python&gt;"/>
          <p:cNvSpPr txBox="1"/>
          <p:nvPr/>
        </p:nvSpPr>
        <p:spPr>
          <a:xfrm>
            <a:off x="2120646" y="5650230"/>
            <a:ext cx="1769193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&lt;2048 - python&gt;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타원 5"/>
          <p:cNvGrpSpPr/>
          <p:nvPr/>
        </p:nvGrpSpPr>
        <p:grpSpPr>
          <a:xfrm>
            <a:off x="4857767" y="2190768"/>
            <a:ext cx="2476465" cy="2476464"/>
            <a:chOff x="0" y="0"/>
            <a:chExt cx="2476463" cy="2476463"/>
          </a:xfrm>
        </p:grpSpPr>
        <p:sp>
          <p:nvSpPr>
            <p:cNvPr id="151" name="원"/>
            <p:cNvSpPr/>
            <p:nvPr/>
          </p:nvSpPr>
          <p:spPr>
            <a:xfrm>
              <a:off x="0" y="0"/>
              <a:ext cx="2476464" cy="2476464"/>
            </a:xfrm>
            <a:prstGeom prst="ellipse">
              <a:avLst/>
            </a:pr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 sz="2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52" name="분석 내용"/>
            <p:cNvSpPr txBox="1"/>
            <p:nvPr/>
          </p:nvSpPr>
          <p:spPr>
            <a:xfrm>
              <a:off x="408389" y="997690"/>
              <a:ext cx="1659686" cy="481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50000"/>
                </a:lnSpc>
                <a:defRPr sz="2400" b="1">
                  <a:solidFill>
                    <a:srgbClr val="FFFFFF"/>
                  </a:solidFill>
                </a:defRPr>
              </a:lvl1pPr>
            </a:lstStyle>
            <a:p>
              <a:r>
                <a:t>분석 내용</a:t>
              </a:r>
            </a:p>
          </p:txBody>
        </p:sp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155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56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8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분석 내용</a:t>
            </a:r>
          </a:p>
        </p:txBody>
      </p:sp>
      <p:sp>
        <p:nvSpPr>
          <p:cNvPr id="159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160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게임 2048의 파일 구성</a:t>
            </a:r>
          </a:p>
        </p:txBody>
      </p:sp>
      <p:sp>
        <p:nvSpPr>
          <p:cNvPr id="161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pic>
        <p:nvPicPr>
          <p:cNvPr id="162" name="스크린샷 2020-11-10 오후 11.43.05.png" descr="스크린샷 2020-11-10 오후 11.43.0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1900" y="2351170"/>
            <a:ext cx="10095956" cy="3323253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그룹 3"/>
          <p:cNvGrpSpPr/>
          <p:nvPr/>
        </p:nvGrpSpPr>
        <p:grpSpPr>
          <a:xfrm>
            <a:off x="-666752" y="-831853"/>
            <a:ext cx="2330454" cy="2393953"/>
            <a:chOff x="0" y="0"/>
            <a:chExt cx="2330452" cy="2393951"/>
          </a:xfrm>
        </p:grpSpPr>
        <p:sp>
          <p:nvSpPr>
            <p:cNvPr id="164" name="자유형 6"/>
            <p:cNvSpPr/>
            <p:nvPr/>
          </p:nvSpPr>
          <p:spPr>
            <a:xfrm rot="13500000" flipH="1">
              <a:off x="910395" y="243643"/>
              <a:ext cx="1176415" cy="11764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9" y="2161"/>
                  </a:moveTo>
                  <a:cubicBezTo>
                    <a:pt x="20774" y="3497"/>
                    <a:pt x="21600" y="5342"/>
                    <a:pt x="21600" y="7379"/>
                  </a:cubicBezTo>
                  <a:lnTo>
                    <a:pt x="21600" y="21600"/>
                  </a:lnTo>
                  <a:lnTo>
                    <a:pt x="0" y="0"/>
                  </a:lnTo>
                  <a:lnTo>
                    <a:pt x="14221" y="0"/>
                  </a:lnTo>
                  <a:cubicBezTo>
                    <a:pt x="16258" y="0"/>
                    <a:pt x="18103" y="826"/>
                    <a:pt x="19439" y="2161"/>
                  </a:cubicBezTo>
                  <a:close/>
                </a:path>
              </a:pathLst>
            </a:cu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65" name="자유형 9"/>
            <p:cNvSpPr/>
            <p:nvPr/>
          </p:nvSpPr>
          <p:spPr>
            <a:xfrm rot="8100000" flipH="1">
              <a:off x="195287" y="1255736"/>
              <a:ext cx="942929" cy="942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9546"/>
                  </a:lnTo>
                  <a:cubicBezTo>
                    <a:pt x="21600" y="6910"/>
                    <a:pt x="20532" y="4523"/>
                    <a:pt x="18804" y="2796"/>
                  </a:cubicBezTo>
                  <a:cubicBezTo>
                    <a:pt x="17077" y="1068"/>
                    <a:pt x="14690" y="0"/>
                    <a:pt x="1205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67" name="직사각형 11"/>
          <p:cNvSpPr txBox="1"/>
          <p:nvPr/>
        </p:nvSpPr>
        <p:spPr>
          <a:xfrm>
            <a:off x="1700877" y="30347"/>
            <a:ext cx="7006047" cy="669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3600" b="1" i="1">
                <a:solidFill>
                  <a:srgbClr val="404040"/>
                </a:solidFill>
              </a:defRPr>
            </a:lvl1pPr>
          </a:lstStyle>
          <a:p>
            <a:r>
              <a:t>분석 내용</a:t>
            </a:r>
          </a:p>
        </p:txBody>
      </p:sp>
      <p:sp>
        <p:nvSpPr>
          <p:cNvPr id="168" name="직사각형 4"/>
          <p:cNvSpPr/>
          <p:nvPr/>
        </p:nvSpPr>
        <p:spPr>
          <a:xfrm>
            <a:off x="549977" y="893454"/>
            <a:ext cx="11493904" cy="169135"/>
          </a:xfrm>
          <a:prstGeom prst="rect">
            <a:avLst/>
          </a:prstGeom>
          <a:solidFill>
            <a:srgbClr val="FA7285">
              <a:alpha val="9818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굴림"/>
                <a:ea typeface="굴림"/>
                <a:cs typeface="굴림"/>
                <a:sym typeface="굴림"/>
              </a:defRPr>
            </a:pPr>
            <a:endParaRPr/>
          </a:p>
        </p:txBody>
      </p:sp>
      <p:sp>
        <p:nvSpPr>
          <p:cNvPr id="169" name="직사각형 11"/>
          <p:cNvSpPr txBox="1"/>
          <p:nvPr/>
        </p:nvSpPr>
        <p:spPr>
          <a:xfrm>
            <a:off x="1344773" y="1268600"/>
            <a:ext cx="7006047" cy="414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000" b="1" i="1">
                <a:solidFill>
                  <a:srgbClr val="404040"/>
                </a:solidFill>
              </a:defRPr>
            </a:lvl1pPr>
          </a:lstStyle>
          <a:p>
            <a:r>
              <a:t>문제점 및 개선하려는 내용</a:t>
            </a:r>
          </a:p>
        </p:txBody>
      </p:sp>
      <p:sp>
        <p:nvSpPr>
          <p:cNvPr id="170" name="Freeform 6"/>
          <p:cNvSpPr/>
          <p:nvPr/>
        </p:nvSpPr>
        <p:spPr>
          <a:xfrm>
            <a:off x="931338" y="1318193"/>
            <a:ext cx="355109" cy="314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07" y="0"/>
                </a:moveTo>
                <a:lnTo>
                  <a:pt x="15753" y="0"/>
                </a:lnTo>
                <a:lnTo>
                  <a:pt x="16198" y="35"/>
                </a:lnTo>
                <a:lnTo>
                  <a:pt x="16638" y="105"/>
                </a:lnTo>
                <a:lnTo>
                  <a:pt x="17065" y="216"/>
                </a:lnTo>
                <a:lnTo>
                  <a:pt x="17498" y="356"/>
                </a:lnTo>
                <a:lnTo>
                  <a:pt x="17919" y="530"/>
                </a:lnTo>
                <a:lnTo>
                  <a:pt x="18333" y="753"/>
                </a:lnTo>
                <a:lnTo>
                  <a:pt x="18723" y="997"/>
                </a:lnTo>
                <a:lnTo>
                  <a:pt x="19107" y="1276"/>
                </a:lnTo>
                <a:lnTo>
                  <a:pt x="19472" y="1604"/>
                </a:lnTo>
                <a:lnTo>
                  <a:pt x="19824" y="1960"/>
                </a:lnTo>
                <a:lnTo>
                  <a:pt x="20146" y="2343"/>
                </a:lnTo>
                <a:lnTo>
                  <a:pt x="20437" y="2748"/>
                </a:lnTo>
                <a:lnTo>
                  <a:pt x="20697" y="3173"/>
                </a:lnTo>
                <a:lnTo>
                  <a:pt x="20926" y="3613"/>
                </a:lnTo>
                <a:lnTo>
                  <a:pt x="21117" y="4059"/>
                </a:lnTo>
                <a:lnTo>
                  <a:pt x="21278" y="4533"/>
                </a:lnTo>
                <a:lnTo>
                  <a:pt x="21408" y="5001"/>
                </a:lnTo>
                <a:lnTo>
                  <a:pt x="21501" y="5482"/>
                </a:lnTo>
                <a:lnTo>
                  <a:pt x="21569" y="5970"/>
                </a:lnTo>
                <a:lnTo>
                  <a:pt x="21600" y="6458"/>
                </a:lnTo>
                <a:lnTo>
                  <a:pt x="21600" y="6947"/>
                </a:lnTo>
                <a:lnTo>
                  <a:pt x="21569" y="7435"/>
                </a:lnTo>
                <a:lnTo>
                  <a:pt x="21501" y="7923"/>
                </a:lnTo>
                <a:lnTo>
                  <a:pt x="21408" y="8404"/>
                </a:lnTo>
                <a:lnTo>
                  <a:pt x="21278" y="8879"/>
                </a:lnTo>
                <a:lnTo>
                  <a:pt x="21117" y="9339"/>
                </a:lnTo>
                <a:lnTo>
                  <a:pt x="20926" y="9792"/>
                </a:lnTo>
                <a:lnTo>
                  <a:pt x="20697" y="10232"/>
                </a:lnTo>
                <a:lnTo>
                  <a:pt x="20437" y="10657"/>
                </a:lnTo>
                <a:lnTo>
                  <a:pt x="20146" y="11062"/>
                </a:lnTo>
                <a:lnTo>
                  <a:pt x="19824" y="11445"/>
                </a:lnTo>
                <a:lnTo>
                  <a:pt x="12418" y="19619"/>
                </a:lnTo>
                <a:lnTo>
                  <a:pt x="12300" y="19724"/>
                </a:lnTo>
                <a:lnTo>
                  <a:pt x="12158" y="19794"/>
                </a:lnTo>
                <a:lnTo>
                  <a:pt x="12016" y="19835"/>
                </a:lnTo>
                <a:lnTo>
                  <a:pt x="11867" y="19835"/>
                </a:lnTo>
                <a:lnTo>
                  <a:pt x="11719" y="19794"/>
                </a:lnTo>
                <a:lnTo>
                  <a:pt x="11589" y="19724"/>
                </a:lnTo>
                <a:lnTo>
                  <a:pt x="11465" y="19619"/>
                </a:lnTo>
                <a:lnTo>
                  <a:pt x="11366" y="19480"/>
                </a:lnTo>
                <a:lnTo>
                  <a:pt x="11304" y="19333"/>
                </a:lnTo>
                <a:lnTo>
                  <a:pt x="11267" y="19173"/>
                </a:lnTo>
                <a:lnTo>
                  <a:pt x="11267" y="19012"/>
                </a:lnTo>
                <a:lnTo>
                  <a:pt x="11304" y="18852"/>
                </a:lnTo>
                <a:lnTo>
                  <a:pt x="11366" y="18699"/>
                </a:lnTo>
                <a:lnTo>
                  <a:pt x="11465" y="18566"/>
                </a:lnTo>
                <a:lnTo>
                  <a:pt x="18779" y="10497"/>
                </a:lnTo>
                <a:lnTo>
                  <a:pt x="19051" y="10169"/>
                </a:lnTo>
                <a:lnTo>
                  <a:pt x="19292" y="9813"/>
                </a:lnTo>
                <a:lnTo>
                  <a:pt x="19509" y="9450"/>
                </a:lnTo>
                <a:lnTo>
                  <a:pt x="19694" y="9067"/>
                </a:lnTo>
                <a:lnTo>
                  <a:pt x="19849" y="8669"/>
                </a:lnTo>
                <a:lnTo>
                  <a:pt x="19973" y="8265"/>
                </a:lnTo>
                <a:lnTo>
                  <a:pt x="20059" y="7853"/>
                </a:lnTo>
                <a:lnTo>
                  <a:pt x="20127" y="7435"/>
                </a:lnTo>
                <a:lnTo>
                  <a:pt x="20152" y="7016"/>
                </a:lnTo>
                <a:lnTo>
                  <a:pt x="20152" y="6598"/>
                </a:lnTo>
                <a:lnTo>
                  <a:pt x="20127" y="6172"/>
                </a:lnTo>
                <a:lnTo>
                  <a:pt x="20059" y="5761"/>
                </a:lnTo>
                <a:lnTo>
                  <a:pt x="19973" y="5342"/>
                </a:lnTo>
                <a:lnTo>
                  <a:pt x="19849" y="4945"/>
                </a:lnTo>
                <a:lnTo>
                  <a:pt x="19694" y="4554"/>
                </a:lnTo>
                <a:lnTo>
                  <a:pt x="19509" y="4171"/>
                </a:lnTo>
                <a:lnTo>
                  <a:pt x="19292" y="3801"/>
                </a:lnTo>
                <a:lnTo>
                  <a:pt x="19051" y="3452"/>
                </a:lnTo>
                <a:lnTo>
                  <a:pt x="18779" y="3125"/>
                </a:lnTo>
                <a:lnTo>
                  <a:pt x="18469" y="2811"/>
                </a:lnTo>
                <a:lnTo>
                  <a:pt x="18160" y="2539"/>
                </a:lnTo>
                <a:lnTo>
                  <a:pt x="17826" y="2309"/>
                </a:lnTo>
                <a:lnTo>
                  <a:pt x="17479" y="2099"/>
                </a:lnTo>
                <a:lnTo>
                  <a:pt x="17120" y="1932"/>
                </a:lnTo>
                <a:lnTo>
                  <a:pt x="16755" y="1799"/>
                </a:lnTo>
                <a:lnTo>
                  <a:pt x="16384" y="1695"/>
                </a:lnTo>
                <a:lnTo>
                  <a:pt x="16000" y="1632"/>
                </a:lnTo>
                <a:lnTo>
                  <a:pt x="15623" y="1597"/>
                </a:lnTo>
                <a:lnTo>
                  <a:pt x="15246" y="1597"/>
                </a:lnTo>
                <a:lnTo>
                  <a:pt x="14862" y="1632"/>
                </a:lnTo>
                <a:lnTo>
                  <a:pt x="14478" y="1695"/>
                </a:lnTo>
                <a:lnTo>
                  <a:pt x="14107" y="1799"/>
                </a:lnTo>
                <a:lnTo>
                  <a:pt x="13742" y="1932"/>
                </a:lnTo>
                <a:lnTo>
                  <a:pt x="13389" y="2099"/>
                </a:lnTo>
                <a:lnTo>
                  <a:pt x="13043" y="2309"/>
                </a:lnTo>
                <a:lnTo>
                  <a:pt x="12715" y="2539"/>
                </a:lnTo>
                <a:lnTo>
                  <a:pt x="12393" y="2811"/>
                </a:lnTo>
                <a:lnTo>
                  <a:pt x="12096" y="3125"/>
                </a:lnTo>
                <a:lnTo>
                  <a:pt x="2339" y="13754"/>
                </a:lnTo>
                <a:lnTo>
                  <a:pt x="2110" y="14040"/>
                </a:lnTo>
                <a:lnTo>
                  <a:pt x="1900" y="14347"/>
                </a:lnTo>
                <a:lnTo>
                  <a:pt x="1732" y="14660"/>
                </a:lnTo>
                <a:lnTo>
                  <a:pt x="1596" y="14988"/>
                </a:lnTo>
                <a:lnTo>
                  <a:pt x="1491" y="15337"/>
                </a:lnTo>
                <a:lnTo>
                  <a:pt x="1411" y="15679"/>
                </a:lnTo>
                <a:lnTo>
                  <a:pt x="1361" y="16034"/>
                </a:lnTo>
                <a:lnTo>
                  <a:pt x="1349" y="16390"/>
                </a:lnTo>
                <a:lnTo>
                  <a:pt x="1361" y="16753"/>
                </a:lnTo>
                <a:lnTo>
                  <a:pt x="1411" y="17101"/>
                </a:lnTo>
                <a:lnTo>
                  <a:pt x="1491" y="17457"/>
                </a:lnTo>
                <a:lnTo>
                  <a:pt x="1596" y="17792"/>
                </a:lnTo>
                <a:lnTo>
                  <a:pt x="1732" y="18127"/>
                </a:lnTo>
                <a:lnTo>
                  <a:pt x="1900" y="18441"/>
                </a:lnTo>
                <a:lnTo>
                  <a:pt x="2110" y="18740"/>
                </a:lnTo>
                <a:lnTo>
                  <a:pt x="2339" y="19026"/>
                </a:lnTo>
                <a:lnTo>
                  <a:pt x="2592" y="19284"/>
                </a:lnTo>
                <a:lnTo>
                  <a:pt x="2865" y="19501"/>
                </a:lnTo>
                <a:lnTo>
                  <a:pt x="3149" y="19696"/>
                </a:lnTo>
                <a:lnTo>
                  <a:pt x="3453" y="19849"/>
                </a:lnTo>
                <a:lnTo>
                  <a:pt x="3762" y="19968"/>
                </a:lnTo>
                <a:lnTo>
                  <a:pt x="4084" y="20045"/>
                </a:lnTo>
                <a:lnTo>
                  <a:pt x="4399" y="20100"/>
                </a:lnTo>
                <a:lnTo>
                  <a:pt x="4721" y="20121"/>
                </a:lnTo>
                <a:lnTo>
                  <a:pt x="5049" y="20100"/>
                </a:lnTo>
                <a:lnTo>
                  <a:pt x="5364" y="20045"/>
                </a:lnTo>
                <a:lnTo>
                  <a:pt x="5686" y="19968"/>
                </a:lnTo>
                <a:lnTo>
                  <a:pt x="5989" y="19849"/>
                </a:lnTo>
                <a:lnTo>
                  <a:pt x="6299" y="19696"/>
                </a:lnTo>
                <a:lnTo>
                  <a:pt x="6583" y="19501"/>
                </a:lnTo>
                <a:lnTo>
                  <a:pt x="6856" y="19284"/>
                </a:lnTo>
                <a:lnTo>
                  <a:pt x="7109" y="19026"/>
                </a:lnTo>
                <a:lnTo>
                  <a:pt x="16959" y="8279"/>
                </a:lnTo>
                <a:lnTo>
                  <a:pt x="17127" y="8076"/>
                </a:lnTo>
                <a:lnTo>
                  <a:pt x="17269" y="7846"/>
                </a:lnTo>
                <a:lnTo>
                  <a:pt x="17380" y="7609"/>
                </a:lnTo>
                <a:lnTo>
                  <a:pt x="17467" y="7358"/>
                </a:lnTo>
                <a:lnTo>
                  <a:pt x="17516" y="7100"/>
                </a:lnTo>
                <a:lnTo>
                  <a:pt x="17553" y="6835"/>
                </a:lnTo>
                <a:lnTo>
                  <a:pt x="17553" y="6570"/>
                </a:lnTo>
                <a:lnTo>
                  <a:pt x="17516" y="6305"/>
                </a:lnTo>
                <a:lnTo>
                  <a:pt x="17467" y="6047"/>
                </a:lnTo>
                <a:lnTo>
                  <a:pt x="17380" y="5803"/>
                </a:lnTo>
                <a:lnTo>
                  <a:pt x="17269" y="5559"/>
                </a:lnTo>
                <a:lnTo>
                  <a:pt x="17127" y="5329"/>
                </a:lnTo>
                <a:lnTo>
                  <a:pt x="16959" y="5119"/>
                </a:lnTo>
                <a:lnTo>
                  <a:pt x="16768" y="4931"/>
                </a:lnTo>
                <a:lnTo>
                  <a:pt x="16564" y="4778"/>
                </a:lnTo>
                <a:lnTo>
                  <a:pt x="16347" y="4659"/>
                </a:lnTo>
                <a:lnTo>
                  <a:pt x="16118" y="4561"/>
                </a:lnTo>
                <a:lnTo>
                  <a:pt x="15883" y="4499"/>
                </a:lnTo>
                <a:lnTo>
                  <a:pt x="15642" y="4471"/>
                </a:lnTo>
                <a:lnTo>
                  <a:pt x="15406" y="4471"/>
                </a:lnTo>
                <a:lnTo>
                  <a:pt x="15171" y="4499"/>
                </a:lnTo>
                <a:lnTo>
                  <a:pt x="14942" y="4561"/>
                </a:lnTo>
                <a:lnTo>
                  <a:pt x="14707" y="4659"/>
                </a:lnTo>
                <a:lnTo>
                  <a:pt x="14497" y="4778"/>
                </a:lnTo>
                <a:lnTo>
                  <a:pt x="14287" y="4931"/>
                </a:lnTo>
                <a:lnTo>
                  <a:pt x="14095" y="5119"/>
                </a:lnTo>
                <a:lnTo>
                  <a:pt x="6695" y="13293"/>
                </a:lnTo>
                <a:lnTo>
                  <a:pt x="6571" y="13405"/>
                </a:lnTo>
                <a:lnTo>
                  <a:pt x="6435" y="13468"/>
                </a:lnTo>
                <a:lnTo>
                  <a:pt x="6293" y="13510"/>
                </a:lnTo>
                <a:lnTo>
                  <a:pt x="6138" y="13510"/>
                </a:lnTo>
                <a:lnTo>
                  <a:pt x="5996" y="13468"/>
                </a:lnTo>
                <a:lnTo>
                  <a:pt x="5859" y="13405"/>
                </a:lnTo>
                <a:lnTo>
                  <a:pt x="5736" y="13293"/>
                </a:lnTo>
                <a:lnTo>
                  <a:pt x="5637" y="13161"/>
                </a:lnTo>
                <a:lnTo>
                  <a:pt x="5569" y="13007"/>
                </a:lnTo>
                <a:lnTo>
                  <a:pt x="5544" y="12847"/>
                </a:lnTo>
                <a:lnTo>
                  <a:pt x="5544" y="12687"/>
                </a:lnTo>
                <a:lnTo>
                  <a:pt x="5569" y="12526"/>
                </a:lnTo>
                <a:lnTo>
                  <a:pt x="5637" y="12380"/>
                </a:lnTo>
                <a:lnTo>
                  <a:pt x="5736" y="12240"/>
                </a:lnTo>
                <a:lnTo>
                  <a:pt x="13136" y="4066"/>
                </a:lnTo>
                <a:lnTo>
                  <a:pt x="13396" y="3808"/>
                </a:lnTo>
                <a:lnTo>
                  <a:pt x="13668" y="3592"/>
                </a:lnTo>
                <a:lnTo>
                  <a:pt x="13952" y="3404"/>
                </a:lnTo>
                <a:lnTo>
                  <a:pt x="14256" y="3243"/>
                </a:lnTo>
                <a:lnTo>
                  <a:pt x="14565" y="3132"/>
                </a:lnTo>
                <a:lnTo>
                  <a:pt x="14881" y="3041"/>
                </a:lnTo>
                <a:lnTo>
                  <a:pt x="15202" y="2992"/>
                </a:lnTo>
                <a:lnTo>
                  <a:pt x="15524" y="2978"/>
                </a:lnTo>
                <a:lnTo>
                  <a:pt x="15852" y="2992"/>
                </a:lnTo>
                <a:lnTo>
                  <a:pt x="16168" y="3041"/>
                </a:lnTo>
                <a:lnTo>
                  <a:pt x="16489" y="3132"/>
                </a:lnTo>
                <a:lnTo>
                  <a:pt x="16792" y="3243"/>
                </a:lnTo>
                <a:lnTo>
                  <a:pt x="17096" y="3404"/>
                </a:lnTo>
                <a:lnTo>
                  <a:pt x="17386" y="3592"/>
                </a:lnTo>
                <a:lnTo>
                  <a:pt x="17659" y="3808"/>
                </a:lnTo>
                <a:lnTo>
                  <a:pt x="17912" y="4066"/>
                </a:lnTo>
                <a:lnTo>
                  <a:pt x="18141" y="4345"/>
                </a:lnTo>
                <a:lnTo>
                  <a:pt x="18345" y="4645"/>
                </a:lnTo>
                <a:lnTo>
                  <a:pt x="18519" y="4973"/>
                </a:lnTo>
                <a:lnTo>
                  <a:pt x="18655" y="5301"/>
                </a:lnTo>
                <a:lnTo>
                  <a:pt x="18760" y="5642"/>
                </a:lnTo>
                <a:lnTo>
                  <a:pt x="18840" y="5991"/>
                </a:lnTo>
                <a:lnTo>
                  <a:pt x="18890" y="6347"/>
                </a:lnTo>
                <a:lnTo>
                  <a:pt x="18902" y="6702"/>
                </a:lnTo>
                <a:lnTo>
                  <a:pt x="18890" y="7058"/>
                </a:lnTo>
                <a:lnTo>
                  <a:pt x="18840" y="7414"/>
                </a:lnTo>
                <a:lnTo>
                  <a:pt x="18760" y="7763"/>
                </a:lnTo>
                <a:lnTo>
                  <a:pt x="18655" y="8104"/>
                </a:lnTo>
                <a:lnTo>
                  <a:pt x="18519" y="8432"/>
                </a:lnTo>
                <a:lnTo>
                  <a:pt x="18345" y="8753"/>
                </a:lnTo>
                <a:lnTo>
                  <a:pt x="18141" y="9053"/>
                </a:lnTo>
                <a:lnTo>
                  <a:pt x="17912" y="9339"/>
                </a:lnTo>
                <a:lnTo>
                  <a:pt x="8062" y="20080"/>
                </a:lnTo>
                <a:lnTo>
                  <a:pt x="7765" y="20386"/>
                </a:lnTo>
                <a:lnTo>
                  <a:pt x="7443" y="20658"/>
                </a:lnTo>
                <a:lnTo>
                  <a:pt x="7115" y="20889"/>
                </a:lnTo>
                <a:lnTo>
                  <a:pt x="6769" y="21098"/>
                </a:lnTo>
                <a:lnTo>
                  <a:pt x="6410" y="21265"/>
                </a:lnTo>
                <a:lnTo>
                  <a:pt x="6045" y="21398"/>
                </a:lnTo>
                <a:lnTo>
                  <a:pt x="5674" y="21502"/>
                </a:lnTo>
                <a:lnTo>
                  <a:pt x="5290" y="21565"/>
                </a:lnTo>
                <a:lnTo>
                  <a:pt x="4913" y="21600"/>
                </a:lnTo>
                <a:lnTo>
                  <a:pt x="4535" y="21600"/>
                </a:lnTo>
                <a:lnTo>
                  <a:pt x="4152" y="21565"/>
                </a:lnTo>
                <a:lnTo>
                  <a:pt x="3768" y="21502"/>
                </a:lnTo>
                <a:lnTo>
                  <a:pt x="3397" y="21398"/>
                </a:lnTo>
                <a:lnTo>
                  <a:pt x="3032" y="21265"/>
                </a:lnTo>
                <a:lnTo>
                  <a:pt x="2679" y="21098"/>
                </a:lnTo>
                <a:lnTo>
                  <a:pt x="2333" y="20889"/>
                </a:lnTo>
                <a:lnTo>
                  <a:pt x="1999" y="20658"/>
                </a:lnTo>
                <a:lnTo>
                  <a:pt x="1683" y="20386"/>
                </a:lnTo>
                <a:lnTo>
                  <a:pt x="1386" y="20080"/>
                </a:lnTo>
                <a:lnTo>
                  <a:pt x="1101" y="19752"/>
                </a:lnTo>
                <a:lnTo>
                  <a:pt x="860" y="19403"/>
                </a:lnTo>
                <a:lnTo>
                  <a:pt x="643" y="19033"/>
                </a:lnTo>
                <a:lnTo>
                  <a:pt x="464" y="18650"/>
                </a:lnTo>
                <a:lnTo>
                  <a:pt x="316" y="18252"/>
                </a:lnTo>
                <a:lnTo>
                  <a:pt x="186" y="17855"/>
                </a:lnTo>
                <a:lnTo>
                  <a:pt x="93" y="17443"/>
                </a:lnTo>
                <a:lnTo>
                  <a:pt x="31" y="17025"/>
                </a:lnTo>
                <a:lnTo>
                  <a:pt x="0" y="16606"/>
                </a:lnTo>
                <a:lnTo>
                  <a:pt x="0" y="16188"/>
                </a:lnTo>
                <a:lnTo>
                  <a:pt x="31" y="15762"/>
                </a:lnTo>
                <a:lnTo>
                  <a:pt x="93" y="15344"/>
                </a:lnTo>
                <a:lnTo>
                  <a:pt x="186" y="14932"/>
                </a:lnTo>
                <a:lnTo>
                  <a:pt x="316" y="14528"/>
                </a:lnTo>
                <a:lnTo>
                  <a:pt x="464" y="14137"/>
                </a:lnTo>
                <a:lnTo>
                  <a:pt x="643" y="13754"/>
                </a:lnTo>
                <a:lnTo>
                  <a:pt x="860" y="13391"/>
                </a:lnTo>
                <a:lnTo>
                  <a:pt x="1101" y="13035"/>
                </a:lnTo>
                <a:lnTo>
                  <a:pt x="1386" y="12708"/>
                </a:lnTo>
                <a:lnTo>
                  <a:pt x="11230" y="1960"/>
                </a:lnTo>
                <a:lnTo>
                  <a:pt x="11583" y="1604"/>
                </a:lnTo>
                <a:lnTo>
                  <a:pt x="11948" y="1276"/>
                </a:lnTo>
                <a:lnTo>
                  <a:pt x="12325" y="997"/>
                </a:lnTo>
                <a:lnTo>
                  <a:pt x="12727" y="753"/>
                </a:lnTo>
                <a:lnTo>
                  <a:pt x="13136" y="530"/>
                </a:lnTo>
                <a:lnTo>
                  <a:pt x="13556" y="356"/>
                </a:lnTo>
                <a:lnTo>
                  <a:pt x="13990" y="216"/>
                </a:lnTo>
                <a:lnTo>
                  <a:pt x="14423" y="105"/>
                </a:lnTo>
                <a:lnTo>
                  <a:pt x="14862" y="35"/>
                </a:lnTo>
                <a:lnTo>
                  <a:pt x="15307" y="0"/>
                </a:lnTo>
                <a:close/>
              </a:path>
            </a:pathLst>
          </a:custGeom>
          <a:solidFill>
            <a:srgbClr val="FF9999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600"/>
            </a:pPr>
            <a:endParaRPr/>
          </a:p>
        </p:txBody>
      </p:sp>
      <p:sp>
        <p:nvSpPr>
          <p:cNvPr id="171" name="- 4x4로 한정되어 있는 플레이 공간"/>
          <p:cNvSpPr txBox="1"/>
          <p:nvPr/>
        </p:nvSpPr>
        <p:spPr>
          <a:xfrm>
            <a:off x="6672064" y="2380345"/>
            <a:ext cx="2716748" cy="333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500"/>
            </a:lvl1pPr>
          </a:lstStyle>
          <a:p>
            <a:r>
              <a:t>- 4x4로 한정되어 있는 플레이 공간</a:t>
            </a:r>
          </a:p>
        </p:txBody>
      </p:sp>
      <p:sp>
        <p:nvSpPr>
          <p:cNvPr id="172" name="- 게임 실행 시 도움말 창의 부재"/>
          <p:cNvSpPr txBox="1"/>
          <p:nvPr/>
        </p:nvSpPr>
        <p:spPr>
          <a:xfrm>
            <a:off x="6646664" y="3022797"/>
            <a:ext cx="2462531" cy="333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500"/>
            </a:lvl1pPr>
          </a:lstStyle>
          <a:p>
            <a:r>
              <a:t>- 게임 실행 시 도움말 창의 부재</a:t>
            </a:r>
          </a:p>
        </p:txBody>
      </p:sp>
      <p:sp>
        <p:nvSpPr>
          <p:cNvPr id="173" name="- 게임 종료시 사용자의 선택에 따라 게임 재시작 기능의 부재"/>
          <p:cNvSpPr txBox="1"/>
          <p:nvPr/>
        </p:nvSpPr>
        <p:spPr>
          <a:xfrm>
            <a:off x="6659364" y="3665249"/>
            <a:ext cx="4598702" cy="333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500"/>
            </a:lvl1pPr>
          </a:lstStyle>
          <a:p>
            <a:r>
              <a:rPr dirty="0"/>
              <a:t>- </a:t>
            </a:r>
            <a:r>
              <a:rPr dirty="0" err="1"/>
              <a:t>게임</a:t>
            </a:r>
            <a:r>
              <a:rPr dirty="0"/>
              <a:t> </a:t>
            </a:r>
            <a:r>
              <a:rPr dirty="0" err="1"/>
              <a:t>종료시</a:t>
            </a:r>
            <a:r>
              <a:rPr dirty="0"/>
              <a:t> </a:t>
            </a:r>
            <a:r>
              <a:rPr dirty="0" err="1"/>
              <a:t>사용자의</a:t>
            </a:r>
            <a:r>
              <a:rPr dirty="0"/>
              <a:t> </a:t>
            </a:r>
            <a:r>
              <a:rPr dirty="0" err="1"/>
              <a:t>선택에</a:t>
            </a:r>
            <a:r>
              <a:rPr dirty="0"/>
              <a:t> </a:t>
            </a:r>
            <a:r>
              <a:rPr dirty="0" err="1"/>
              <a:t>따라</a:t>
            </a:r>
            <a:r>
              <a:rPr dirty="0"/>
              <a:t> </a:t>
            </a:r>
            <a:r>
              <a:rPr dirty="0" err="1"/>
              <a:t>게임</a:t>
            </a:r>
            <a:r>
              <a:rPr dirty="0"/>
              <a:t> </a:t>
            </a:r>
            <a:r>
              <a:rPr dirty="0" err="1"/>
              <a:t>재시작</a:t>
            </a:r>
            <a:r>
              <a:rPr dirty="0"/>
              <a:t> </a:t>
            </a:r>
            <a:r>
              <a:rPr dirty="0" err="1"/>
              <a:t>기능의</a:t>
            </a:r>
            <a:r>
              <a:rPr dirty="0"/>
              <a:t> </a:t>
            </a:r>
            <a:r>
              <a:rPr dirty="0" err="1"/>
              <a:t>부재</a:t>
            </a:r>
            <a:endParaRPr dirty="0"/>
          </a:p>
        </p:txBody>
      </p:sp>
      <p:sp>
        <p:nvSpPr>
          <p:cNvPr id="174" name="- 게임 내 사운드 기능의 부재"/>
          <p:cNvSpPr txBox="1"/>
          <p:nvPr/>
        </p:nvSpPr>
        <p:spPr>
          <a:xfrm>
            <a:off x="6659364" y="4307702"/>
            <a:ext cx="2244821" cy="333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500"/>
            </a:lvl1pPr>
          </a:lstStyle>
          <a:p>
            <a:r>
              <a:t>- 게임 내 사운드 기능의 부재</a:t>
            </a:r>
          </a:p>
        </p:txBody>
      </p:sp>
      <p:sp>
        <p:nvSpPr>
          <p:cNvPr id="175" name="- 랜덤으로 생성되는 숫자가 2밖에 존재하지 않음"/>
          <p:cNvSpPr txBox="1"/>
          <p:nvPr/>
        </p:nvSpPr>
        <p:spPr>
          <a:xfrm>
            <a:off x="6694525" y="4951957"/>
            <a:ext cx="3721955" cy="333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500"/>
            </a:lvl1pPr>
          </a:lstStyle>
          <a:p>
            <a:r>
              <a:t>- 랜덤으로 생성되는 숫자가 2밖에 존재하지 않음</a:t>
            </a:r>
          </a:p>
        </p:txBody>
      </p:sp>
      <p:pic>
        <p:nvPicPr>
          <p:cNvPr id="176" name="스크린샷 2020-11-25 오전 2.13.26.png" descr="스크린샷 2020-11-25 오전 2.13.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1848" y="2250522"/>
            <a:ext cx="4470401" cy="3416301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직선 연결선 8"/>
          <p:cNvSpPr/>
          <p:nvPr/>
        </p:nvSpPr>
        <p:spPr>
          <a:xfrm flipH="1">
            <a:off x="6096000" y="1125138"/>
            <a:ext cx="1" cy="5667069"/>
          </a:xfrm>
          <a:prstGeom prst="line">
            <a:avLst/>
          </a:prstGeom>
          <a:ln w="22225">
            <a:solidFill>
              <a:srgbClr val="FF9999"/>
            </a:solidFill>
            <a:prstDash val="sysDash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8" name="&lt;게임 실행 시 초기 화면&gt;"/>
          <p:cNvSpPr txBox="1"/>
          <p:nvPr/>
        </p:nvSpPr>
        <p:spPr>
          <a:xfrm>
            <a:off x="1934629" y="5828029"/>
            <a:ext cx="2404840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r>
              <a:t>&lt;게임 실행 시 초기 화면&gt;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타원 5"/>
          <p:cNvGrpSpPr/>
          <p:nvPr/>
        </p:nvGrpSpPr>
        <p:grpSpPr>
          <a:xfrm>
            <a:off x="4857767" y="2190768"/>
            <a:ext cx="2476465" cy="2476464"/>
            <a:chOff x="0" y="0"/>
            <a:chExt cx="2476463" cy="2476463"/>
          </a:xfrm>
        </p:grpSpPr>
        <p:sp>
          <p:nvSpPr>
            <p:cNvPr id="180" name="원"/>
            <p:cNvSpPr/>
            <p:nvPr/>
          </p:nvSpPr>
          <p:spPr>
            <a:xfrm>
              <a:off x="0" y="0"/>
              <a:ext cx="2476464" cy="2476464"/>
            </a:xfrm>
            <a:prstGeom prst="ellipse">
              <a:avLst/>
            </a:prstGeom>
            <a:solidFill>
              <a:srgbClr val="FAC3B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50000"/>
                </a:lnSpc>
                <a:defRPr sz="24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81" name="수행 내용"/>
            <p:cNvSpPr txBox="1"/>
            <p:nvPr/>
          </p:nvSpPr>
          <p:spPr>
            <a:xfrm>
              <a:off x="408389" y="997690"/>
              <a:ext cx="1659686" cy="4810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50000"/>
                </a:lnSpc>
                <a:defRPr sz="2400" b="1">
                  <a:solidFill>
                    <a:srgbClr val="FFFFFF"/>
                  </a:solidFill>
                </a:defRPr>
              </a:lvl1pPr>
            </a:lstStyle>
            <a:p>
              <a:r>
                <a:t>수행 내용</a:t>
              </a:r>
            </a:p>
          </p:txBody>
        </p:sp>
      </p:grp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8_Office 테마">
  <a:themeElements>
    <a:clrScheme name="8_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8_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8_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8_Office 테마">
  <a:themeElements>
    <a:clrScheme name="8_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8_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8_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406</Words>
  <Application>Microsoft Office PowerPoint</Application>
  <PresentationFormat>사용자 지정</PresentationFormat>
  <Paragraphs>131</Paragraphs>
  <Slides>26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27" baseType="lpstr">
      <vt:lpstr>8_Office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한상진</cp:lastModifiedBy>
  <cp:revision>1</cp:revision>
  <dcterms:modified xsi:type="dcterms:W3CDTF">2020-11-28T16:19:19Z</dcterms:modified>
</cp:coreProperties>
</file>